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16000" y="3347859"/>
            <a:ext cx="6074409" cy="529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5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084" y="1871743"/>
            <a:ext cx="4086224" cy="82295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19" y="2714787"/>
            <a:ext cx="3495674" cy="65436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4161" y="1871743"/>
            <a:ext cx="4086224" cy="82295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2798" y="2714787"/>
            <a:ext cx="3590925" cy="64484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9237" y="1871743"/>
            <a:ext cx="4086224" cy="82295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8191" y="2808064"/>
            <a:ext cx="3686174" cy="635317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6125" y="1871743"/>
            <a:ext cx="4086224" cy="822959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35676" y="2901341"/>
            <a:ext cx="3543299" cy="63531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5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1164" y="-107632"/>
            <a:ext cx="16045670" cy="2292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2753" y="2785536"/>
            <a:ext cx="14716760" cy="6397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3540000">
            <a:off x="3743573" y="939831"/>
            <a:ext cx="2778720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45"/>
              </a:lnSpc>
            </a:pPr>
            <a:r>
              <a:rPr sz="18400" b="1" spc="919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P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 rot="2580000">
            <a:off x="4610063" y="2018602"/>
            <a:ext cx="2762401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5"/>
              </a:lnSpc>
            </a:pPr>
            <a:r>
              <a:rPr sz="18400" b="1" spc="7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E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 rot="1740000">
            <a:off x="5682928" y="2782252"/>
            <a:ext cx="2694528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15"/>
              </a:lnSpc>
            </a:pPr>
            <a:r>
              <a:rPr sz="18400" b="1" spc="-95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T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 rot="540000">
            <a:off x="7307718" y="3371717"/>
            <a:ext cx="2829439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20"/>
              </a:lnSpc>
            </a:pPr>
            <a:r>
              <a:rPr sz="18400" b="1" spc="137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B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 rot="21120000">
            <a:off x="8822881" y="3385953"/>
            <a:ext cx="2885549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5"/>
              </a:lnSpc>
            </a:pPr>
            <a:r>
              <a:rPr sz="18400" b="1" spc="69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U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 rot="20100000">
            <a:off x="10331530" y="2937234"/>
            <a:ext cx="2862324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80"/>
              </a:lnSpc>
            </a:pPr>
            <a:r>
              <a:rPr sz="18400" b="1" spc="77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D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 rot="19080000">
            <a:off x="11599478" y="2078630"/>
            <a:ext cx="2865986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85"/>
              </a:lnSpc>
            </a:pPr>
            <a:r>
              <a:rPr sz="18400" b="1" spc="77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D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 rot="18060000">
            <a:off x="12567801" y="937033"/>
            <a:ext cx="2775983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0"/>
              </a:lnSpc>
            </a:pPr>
            <a:r>
              <a:rPr sz="18400" b="1" spc="2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Y</a:t>
            </a:r>
            <a:endParaRPr sz="18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8224" y="6843245"/>
            <a:ext cx="3340149" cy="3200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52266" y="7721241"/>
            <a:ext cx="2226915" cy="2381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571631" cy="253192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148617" y="550858"/>
            <a:ext cx="1278890" cy="601980"/>
          </a:xfrm>
          <a:custGeom>
            <a:avLst/>
            <a:gdLst/>
            <a:ahLst/>
            <a:cxnLst/>
            <a:rect l="l" t="t" r="r" b="b"/>
            <a:pathLst>
              <a:path w="1278890" h="601980">
                <a:moveTo>
                  <a:pt x="225939" y="600744"/>
                </a:moveTo>
                <a:lnTo>
                  <a:pt x="179382" y="601808"/>
                </a:lnTo>
                <a:lnTo>
                  <a:pt x="101864" y="583427"/>
                </a:lnTo>
                <a:lnTo>
                  <a:pt x="63396" y="558923"/>
                </a:lnTo>
                <a:lnTo>
                  <a:pt x="33357" y="526773"/>
                </a:lnTo>
                <a:lnTo>
                  <a:pt x="13580" y="488496"/>
                </a:lnTo>
                <a:lnTo>
                  <a:pt x="5899" y="445606"/>
                </a:lnTo>
                <a:lnTo>
                  <a:pt x="10082" y="408080"/>
                </a:lnTo>
                <a:lnTo>
                  <a:pt x="23869" y="372858"/>
                </a:lnTo>
                <a:lnTo>
                  <a:pt x="46494" y="341258"/>
                </a:lnTo>
                <a:lnTo>
                  <a:pt x="77189" y="314596"/>
                </a:lnTo>
                <a:lnTo>
                  <a:pt x="45308" y="289374"/>
                </a:lnTo>
                <a:lnTo>
                  <a:pt x="21263" y="258846"/>
                </a:lnTo>
                <a:lnTo>
                  <a:pt x="5880" y="224293"/>
                </a:lnTo>
                <a:lnTo>
                  <a:pt x="231" y="188549"/>
                </a:lnTo>
                <a:lnTo>
                  <a:pt x="0" y="186895"/>
                </a:lnTo>
                <a:lnTo>
                  <a:pt x="5699" y="143802"/>
                </a:lnTo>
                <a:lnTo>
                  <a:pt x="23705" y="104660"/>
                </a:lnTo>
                <a:lnTo>
                  <a:pt x="52243" y="71171"/>
                </a:lnTo>
                <a:lnTo>
                  <a:pt x="89551" y="44935"/>
                </a:lnTo>
                <a:lnTo>
                  <a:pt x="133865" y="27548"/>
                </a:lnTo>
                <a:lnTo>
                  <a:pt x="183422" y="20539"/>
                </a:lnTo>
                <a:lnTo>
                  <a:pt x="211817" y="21806"/>
                </a:lnTo>
                <a:lnTo>
                  <a:pt x="265704" y="35031"/>
                </a:lnTo>
                <a:lnTo>
                  <a:pt x="311677" y="60917"/>
                </a:lnTo>
                <a:lnTo>
                  <a:pt x="345831" y="95749"/>
                </a:lnTo>
                <a:lnTo>
                  <a:pt x="358332" y="116091"/>
                </a:lnTo>
                <a:lnTo>
                  <a:pt x="958265" y="102374"/>
                </a:lnTo>
                <a:lnTo>
                  <a:pt x="946898" y="134862"/>
                </a:lnTo>
                <a:lnTo>
                  <a:pt x="946951" y="137825"/>
                </a:lnTo>
                <a:lnTo>
                  <a:pt x="977072" y="166214"/>
                </a:lnTo>
                <a:lnTo>
                  <a:pt x="1063623" y="164235"/>
                </a:lnTo>
                <a:lnTo>
                  <a:pt x="1050341" y="167150"/>
                </a:lnTo>
                <a:lnTo>
                  <a:pt x="1035299" y="175320"/>
                </a:lnTo>
                <a:lnTo>
                  <a:pt x="1020944" y="184424"/>
                </a:lnTo>
                <a:lnTo>
                  <a:pt x="1005069" y="190618"/>
                </a:lnTo>
                <a:lnTo>
                  <a:pt x="988488" y="193111"/>
                </a:lnTo>
                <a:lnTo>
                  <a:pt x="971789" y="195018"/>
                </a:lnTo>
                <a:lnTo>
                  <a:pt x="955555" y="199457"/>
                </a:lnTo>
                <a:lnTo>
                  <a:pt x="929491" y="232416"/>
                </a:lnTo>
                <a:lnTo>
                  <a:pt x="929160" y="244233"/>
                </a:lnTo>
                <a:lnTo>
                  <a:pt x="931964" y="255787"/>
                </a:lnTo>
                <a:lnTo>
                  <a:pt x="963917" y="284914"/>
                </a:lnTo>
                <a:lnTo>
                  <a:pt x="978500" y="289590"/>
                </a:lnTo>
                <a:lnTo>
                  <a:pt x="986213" y="292691"/>
                </a:lnTo>
                <a:lnTo>
                  <a:pt x="1020486" y="315663"/>
                </a:lnTo>
                <a:lnTo>
                  <a:pt x="1031142" y="326663"/>
                </a:lnTo>
                <a:lnTo>
                  <a:pt x="1036317" y="331267"/>
                </a:lnTo>
                <a:lnTo>
                  <a:pt x="1041951" y="335315"/>
                </a:lnTo>
                <a:lnTo>
                  <a:pt x="1048161" y="338667"/>
                </a:lnTo>
                <a:lnTo>
                  <a:pt x="1059514" y="342031"/>
                </a:lnTo>
                <a:lnTo>
                  <a:pt x="1071416" y="342390"/>
                </a:lnTo>
                <a:lnTo>
                  <a:pt x="1252159" y="338257"/>
                </a:lnTo>
                <a:lnTo>
                  <a:pt x="1257200" y="344658"/>
                </a:lnTo>
                <a:lnTo>
                  <a:pt x="1272582" y="379212"/>
                </a:lnTo>
                <a:lnTo>
                  <a:pt x="1278476" y="416508"/>
                </a:lnTo>
                <a:lnTo>
                  <a:pt x="1272764" y="459704"/>
                </a:lnTo>
                <a:lnTo>
                  <a:pt x="1263629" y="479560"/>
                </a:lnTo>
                <a:lnTo>
                  <a:pt x="367111" y="500059"/>
                </a:lnTo>
                <a:lnTo>
                  <a:pt x="355553" y="520951"/>
                </a:lnTo>
                <a:lnTo>
                  <a:pt x="323026" y="557302"/>
                </a:lnTo>
                <a:lnTo>
                  <a:pt x="278285" y="585256"/>
                </a:lnTo>
                <a:lnTo>
                  <a:pt x="252360" y="594844"/>
                </a:lnTo>
                <a:lnTo>
                  <a:pt x="225939" y="600744"/>
                </a:lnTo>
                <a:close/>
              </a:path>
              <a:path w="1278890" h="601980">
                <a:moveTo>
                  <a:pt x="958265" y="102374"/>
                </a:moveTo>
                <a:lnTo>
                  <a:pt x="911351" y="103446"/>
                </a:lnTo>
                <a:lnTo>
                  <a:pt x="922909" y="82554"/>
                </a:lnTo>
                <a:lnTo>
                  <a:pt x="937672" y="63393"/>
                </a:lnTo>
                <a:lnTo>
                  <a:pt x="975998" y="31204"/>
                </a:lnTo>
                <a:lnTo>
                  <a:pt x="1026102" y="8654"/>
                </a:lnTo>
                <a:lnTo>
                  <a:pt x="1081710" y="0"/>
                </a:lnTo>
                <a:lnTo>
                  <a:pt x="1131536" y="4736"/>
                </a:lnTo>
                <a:lnTo>
                  <a:pt x="1176599" y="20079"/>
                </a:lnTo>
                <a:lnTo>
                  <a:pt x="1202664" y="36683"/>
                </a:lnTo>
                <a:lnTo>
                  <a:pt x="1096081" y="39120"/>
                </a:lnTo>
                <a:lnTo>
                  <a:pt x="1085339" y="41238"/>
                </a:lnTo>
                <a:lnTo>
                  <a:pt x="1048040" y="73267"/>
                </a:lnTo>
                <a:lnTo>
                  <a:pt x="1047931" y="73484"/>
                </a:lnTo>
                <a:lnTo>
                  <a:pt x="989940" y="74810"/>
                </a:lnTo>
                <a:lnTo>
                  <a:pt x="959183" y="100744"/>
                </a:lnTo>
                <a:lnTo>
                  <a:pt x="958265" y="102374"/>
                </a:lnTo>
                <a:close/>
              </a:path>
              <a:path w="1278890" h="601980">
                <a:moveTo>
                  <a:pt x="1122676" y="130842"/>
                </a:moveTo>
                <a:lnTo>
                  <a:pt x="1073146" y="131975"/>
                </a:lnTo>
                <a:lnTo>
                  <a:pt x="1083425" y="130580"/>
                </a:lnTo>
                <a:lnTo>
                  <a:pt x="1093204" y="126941"/>
                </a:lnTo>
                <a:lnTo>
                  <a:pt x="1101392" y="121268"/>
                </a:lnTo>
                <a:lnTo>
                  <a:pt x="1112744" y="105821"/>
                </a:lnTo>
                <a:lnTo>
                  <a:pt x="1120315" y="85573"/>
                </a:lnTo>
                <a:lnTo>
                  <a:pt x="1121837" y="64601"/>
                </a:lnTo>
                <a:lnTo>
                  <a:pt x="1116930" y="51885"/>
                </a:lnTo>
                <a:lnTo>
                  <a:pt x="1114889" y="46874"/>
                </a:lnTo>
                <a:lnTo>
                  <a:pt x="1106380" y="40604"/>
                </a:lnTo>
                <a:lnTo>
                  <a:pt x="1096081" y="39120"/>
                </a:lnTo>
                <a:lnTo>
                  <a:pt x="1202664" y="36683"/>
                </a:lnTo>
                <a:lnTo>
                  <a:pt x="1215066" y="44583"/>
                </a:lnTo>
                <a:lnTo>
                  <a:pt x="1245105" y="76732"/>
                </a:lnTo>
                <a:lnTo>
                  <a:pt x="1250790" y="87735"/>
                </a:lnTo>
                <a:lnTo>
                  <a:pt x="1182081" y="89307"/>
                </a:lnTo>
                <a:lnTo>
                  <a:pt x="1163260" y="90829"/>
                </a:lnTo>
                <a:lnTo>
                  <a:pt x="1145027" y="101303"/>
                </a:lnTo>
                <a:lnTo>
                  <a:pt x="1130096" y="116887"/>
                </a:lnTo>
                <a:lnTo>
                  <a:pt x="1122676" y="130842"/>
                </a:lnTo>
                <a:close/>
              </a:path>
              <a:path w="1278890" h="601980">
                <a:moveTo>
                  <a:pt x="1063623" y="164235"/>
                </a:moveTo>
                <a:lnTo>
                  <a:pt x="977072" y="166214"/>
                </a:lnTo>
                <a:lnTo>
                  <a:pt x="993573" y="164177"/>
                </a:lnTo>
                <a:lnTo>
                  <a:pt x="1006626" y="154666"/>
                </a:lnTo>
                <a:lnTo>
                  <a:pt x="1013766" y="140492"/>
                </a:lnTo>
                <a:lnTo>
                  <a:pt x="1016933" y="124125"/>
                </a:lnTo>
                <a:lnTo>
                  <a:pt x="1016600" y="107106"/>
                </a:lnTo>
                <a:lnTo>
                  <a:pt x="1013383" y="91656"/>
                </a:lnTo>
                <a:lnTo>
                  <a:pt x="1011924" y="87040"/>
                </a:lnTo>
                <a:lnTo>
                  <a:pt x="1009421" y="82620"/>
                </a:lnTo>
                <a:lnTo>
                  <a:pt x="999132" y="74743"/>
                </a:lnTo>
                <a:lnTo>
                  <a:pt x="989940" y="74810"/>
                </a:lnTo>
                <a:lnTo>
                  <a:pt x="1047931" y="73484"/>
                </a:lnTo>
                <a:lnTo>
                  <a:pt x="1039139" y="100525"/>
                </a:lnTo>
                <a:lnTo>
                  <a:pt x="1039097" y="103725"/>
                </a:lnTo>
                <a:lnTo>
                  <a:pt x="1063103" y="131045"/>
                </a:lnTo>
                <a:lnTo>
                  <a:pt x="1062960" y="131048"/>
                </a:lnTo>
                <a:lnTo>
                  <a:pt x="1073146" y="131975"/>
                </a:lnTo>
                <a:lnTo>
                  <a:pt x="1122676" y="130842"/>
                </a:lnTo>
                <a:lnTo>
                  <a:pt x="1121083" y="133843"/>
                </a:lnTo>
                <a:lnTo>
                  <a:pt x="1119515" y="143751"/>
                </a:lnTo>
                <a:lnTo>
                  <a:pt x="1120492" y="154072"/>
                </a:lnTo>
                <a:lnTo>
                  <a:pt x="1123192" y="162383"/>
                </a:lnTo>
                <a:lnTo>
                  <a:pt x="1066112" y="163688"/>
                </a:lnTo>
                <a:lnTo>
                  <a:pt x="1063623" y="164235"/>
                </a:lnTo>
                <a:close/>
              </a:path>
              <a:path w="1278890" h="601980">
                <a:moveTo>
                  <a:pt x="1269897" y="181820"/>
                </a:moveTo>
                <a:lnTo>
                  <a:pt x="1156641" y="184409"/>
                </a:lnTo>
                <a:lnTo>
                  <a:pt x="1163380" y="182622"/>
                </a:lnTo>
                <a:lnTo>
                  <a:pt x="1169783" y="179434"/>
                </a:lnTo>
                <a:lnTo>
                  <a:pt x="1193884" y="149558"/>
                </a:lnTo>
                <a:lnTo>
                  <a:pt x="1200500" y="124488"/>
                </a:lnTo>
                <a:lnTo>
                  <a:pt x="1200149" y="113569"/>
                </a:lnTo>
                <a:lnTo>
                  <a:pt x="1197439" y="103142"/>
                </a:lnTo>
                <a:lnTo>
                  <a:pt x="1197395" y="102973"/>
                </a:lnTo>
                <a:lnTo>
                  <a:pt x="1191588" y="94338"/>
                </a:lnTo>
                <a:lnTo>
                  <a:pt x="1182081" y="89307"/>
                </a:lnTo>
                <a:lnTo>
                  <a:pt x="1250790" y="87735"/>
                </a:lnTo>
                <a:lnTo>
                  <a:pt x="1264882" y="115010"/>
                </a:lnTo>
                <a:lnTo>
                  <a:pt x="1272545" y="157798"/>
                </a:lnTo>
                <a:lnTo>
                  <a:pt x="1272444" y="158970"/>
                </a:lnTo>
                <a:lnTo>
                  <a:pt x="1269897" y="181820"/>
                </a:lnTo>
                <a:close/>
              </a:path>
              <a:path w="1278890" h="601980">
                <a:moveTo>
                  <a:pt x="1252159" y="338257"/>
                </a:moveTo>
                <a:lnTo>
                  <a:pt x="1071416" y="342390"/>
                </a:lnTo>
                <a:lnTo>
                  <a:pt x="1083016" y="339782"/>
                </a:lnTo>
                <a:lnTo>
                  <a:pt x="1093578" y="334135"/>
                </a:lnTo>
                <a:lnTo>
                  <a:pt x="1101365" y="326733"/>
                </a:lnTo>
                <a:lnTo>
                  <a:pt x="1107187" y="317500"/>
                </a:lnTo>
                <a:lnTo>
                  <a:pt x="1110643" y="307146"/>
                </a:lnTo>
                <a:lnTo>
                  <a:pt x="1111449" y="296271"/>
                </a:lnTo>
                <a:lnTo>
                  <a:pt x="1108230" y="279752"/>
                </a:lnTo>
                <a:lnTo>
                  <a:pt x="1102536" y="263938"/>
                </a:lnTo>
                <a:lnTo>
                  <a:pt x="1097420" y="247971"/>
                </a:lnTo>
                <a:lnTo>
                  <a:pt x="1095934" y="230995"/>
                </a:lnTo>
                <a:lnTo>
                  <a:pt x="1097730" y="214091"/>
                </a:lnTo>
                <a:lnTo>
                  <a:pt x="1098385" y="196986"/>
                </a:lnTo>
                <a:lnTo>
                  <a:pt x="1094496" y="181315"/>
                </a:lnTo>
                <a:lnTo>
                  <a:pt x="1082658" y="168711"/>
                </a:lnTo>
                <a:lnTo>
                  <a:pt x="1066112" y="163688"/>
                </a:lnTo>
                <a:lnTo>
                  <a:pt x="1123192" y="162383"/>
                </a:lnTo>
                <a:lnTo>
                  <a:pt x="1149560" y="184571"/>
                </a:lnTo>
                <a:lnTo>
                  <a:pt x="1269897" y="181820"/>
                </a:lnTo>
                <a:lnTo>
                  <a:pt x="1268380" y="195426"/>
                </a:lnTo>
                <a:lnTo>
                  <a:pt x="1266790" y="199489"/>
                </a:lnTo>
                <a:lnTo>
                  <a:pt x="1188058" y="201289"/>
                </a:lnTo>
                <a:lnTo>
                  <a:pt x="1183236" y="201720"/>
                </a:lnTo>
                <a:lnTo>
                  <a:pt x="1138015" y="220164"/>
                </a:lnTo>
                <a:lnTo>
                  <a:pt x="1123927" y="247919"/>
                </a:lnTo>
                <a:lnTo>
                  <a:pt x="1128399" y="263932"/>
                </a:lnTo>
                <a:lnTo>
                  <a:pt x="1139120" y="276765"/>
                </a:lnTo>
                <a:lnTo>
                  <a:pt x="1154038" y="282826"/>
                </a:lnTo>
                <a:lnTo>
                  <a:pt x="1209728" y="281552"/>
                </a:lnTo>
                <a:lnTo>
                  <a:pt x="1201273" y="288894"/>
                </a:lnTo>
                <a:lnTo>
                  <a:pt x="1233155" y="314125"/>
                </a:lnTo>
                <a:lnTo>
                  <a:pt x="1252159" y="338257"/>
                </a:lnTo>
                <a:close/>
              </a:path>
              <a:path w="1278890" h="601980">
                <a:moveTo>
                  <a:pt x="1209728" y="281552"/>
                </a:moveTo>
                <a:lnTo>
                  <a:pt x="1155425" y="282794"/>
                </a:lnTo>
                <a:lnTo>
                  <a:pt x="1161380" y="282437"/>
                </a:lnTo>
                <a:lnTo>
                  <a:pt x="1168288" y="280095"/>
                </a:lnTo>
                <a:lnTo>
                  <a:pt x="1199838" y="249016"/>
                </a:lnTo>
                <a:lnTo>
                  <a:pt x="1207848" y="224732"/>
                </a:lnTo>
                <a:lnTo>
                  <a:pt x="1207816" y="218568"/>
                </a:lnTo>
                <a:lnTo>
                  <a:pt x="1207807" y="216872"/>
                </a:lnTo>
                <a:lnTo>
                  <a:pt x="1204331" y="208363"/>
                </a:lnTo>
                <a:lnTo>
                  <a:pt x="1193100" y="201898"/>
                </a:lnTo>
                <a:lnTo>
                  <a:pt x="1188058" y="201289"/>
                </a:lnTo>
                <a:lnTo>
                  <a:pt x="1266790" y="199489"/>
                </a:lnTo>
                <a:lnTo>
                  <a:pt x="1254593" y="230646"/>
                </a:lnTo>
                <a:lnTo>
                  <a:pt x="1231968" y="262241"/>
                </a:lnTo>
                <a:lnTo>
                  <a:pt x="1209728" y="281552"/>
                </a:lnTo>
                <a:close/>
              </a:path>
              <a:path w="1278890" h="601980">
                <a:moveTo>
                  <a:pt x="1112315" y="580477"/>
                </a:moveTo>
                <a:lnTo>
                  <a:pt x="1065757" y="581541"/>
                </a:lnTo>
                <a:lnTo>
                  <a:pt x="1012758" y="568462"/>
                </a:lnTo>
                <a:lnTo>
                  <a:pt x="966786" y="542582"/>
                </a:lnTo>
                <a:lnTo>
                  <a:pt x="932632" y="507756"/>
                </a:lnTo>
                <a:lnTo>
                  <a:pt x="920131" y="487415"/>
                </a:lnTo>
                <a:lnTo>
                  <a:pt x="1263629" y="479560"/>
                </a:lnTo>
                <a:lnTo>
                  <a:pt x="1226219" y="532334"/>
                </a:lnTo>
                <a:lnTo>
                  <a:pt x="1188912" y="558571"/>
                </a:lnTo>
                <a:lnTo>
                  <a:pt x="1144597" y="575958"/>
                </a:lnTo>
                <a:lnTo>
                  <a:pt x="1112315" y="580477"/>
                </a:lnTo>
                <a:close/>
              </a:path>
            </a:pathLst>
          </a:custGeom>
          <a:solidFill>
            <a:srgbClr val="A358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6417" y="4826739"/>
            <a:ext cx="812165" cy="875030"/>
          </a:xfrm>
          <a:custGeom>
            <a:avLst/>
            <a:gdLst/>
            <a:ahLst/>
            <a:cxnLst/>
            <a:rect l="l" t="t" r="r" b="b"/>
            <a:pathLst>
              <a:path w="812165" h="875029">
                <a:moveTo>
                  <a:pt x="494684" y="299745"/>
                </a:moveTo>
                <a:lnTo>
                  <a:pt x="487678" y="302455"/>
                </a:lnTo>
                <a:lnTo>
                  <a:pt x="480759" y="304203"/>
                </a:lnTo>
                <a:lnTo>
                  <a:pt x="433687" y="299993"/>
                </a:lnTo>
                <a:lnTo>
                  <a:pt x="394166" y="275260"/>
                </a:lnTo>
                <a:lnTo>
                  <a:pt x="364530" y="237279"/>
                </a:lnTo>
                <a:lnTo>
                  <a:pt x="347112" y="193326"/>
                </a:lnTo>
                <a:lnTo>
                  <a:pt x="338732" y="142436"/>
                </a:lnTo>
                <a:lnTo>
                  <a:pt x="343200" y="90237"/>
                </a:lnTo>
                <a:lnTo>
                  <a:pt x="362832" y="43083"/>
                </a:lnTo>
                <a:lnTo>
                  <a:pt x="399940" y="7326"/>
                </a:lnTo>
                <a:lnTo>
                  <a:pt x="443107" y="0"/>
                </a:lnTo>
                <a:lnTo>
                  <a:pt x="479532" y="11913"/>
                </a:lnTo>
                <a:lnTo>
                  <a:pt x="510476" y="36262"/>
                </a:lnTo>
                <a:lnTo>
                  <a:pt x="532295" y="68407"/>
                </a:lnTo>
                <a:lnTo>
                  <a:pt x="550909" y="112995"/>
                </a:lnTo>
                <a:lnTo>
                  <a:pt x="559028" y="161495"/>
                </a:lnTo>
                <a:lnTo>
                  <a:pt x="555337" y="210088"/>
                </a:lnTo>
                <a:lnTo>
                  <a:pt x="538523" y="254956"/>
                </a:lnTo>
                <a:lnTo>
                  <a:pt x="507271" y="292280"/>
                </a:lnTo>
                <a:lnTo>
                  <a:pt x="501250" y="296278"/>
                </a:lnTo>
                <a:lnTo>
                  <a:pt x="494684" y="299745"/>
                </a:lnTo>
                <a:close/>
              </a:path>
              <a:path w="812165" h="875029">
                <a:moveTo>
                  <a:pt x="272204" y="386973"/>
                </a:moveTo>
                <a:lnTo>
                  <a:pt x="264242" y="389855"/>
                </a:lnTo>
                <a:lnTo>
                  <a:pt x="255949" y="391146"/>
                </a:lnTo>
                <a:lnTo>
                  <a:pt x="212107" y="387434"/>
                </a:lnTo>
                <a:lnTo>
                  <a:pt x="172308" y="371189"/>
                </a:lnTo>
                <a:lnTo>
                  <a:pt x="137650" y="344912"/>
                </a:lnTo>
                <a:lnTo>
                  <a:pt x="109213" y="311107"/>
                </a:lnTo>
                <a:lnTo>
                  <a:pt x="88075" y="272274"/>
                </a:lnTo>
                <a:lnTo>
                  <a:pt x="75475" y="231431"/>
                </a:lnTo>
                <a:lnTo>
                  <a:pt x="73425" y="197845"/>
                </a:lnTo>
                <a:lnTo>
                  <a:pt x="80832" y="164781"/>
                </a:lnTo>
                <a:lnTo>
                  <a:pt x="123644" y="117386"/>
                </a:lnTo>
                <a:lnTo>
                  <a:pt x="142744" y="112544"/>
                </a:lnTo>
                <a:lnTo>
                  <a:pt x="186390" y="115734"/>
                </a:lnTo>
                <a:lnTo>
                  <a:pt x="226004" y="132618"/>
                </a:lnTo>
                <a:lnTo>
                  <a:pt x="260407" y="159910"/>
                </a:lnTo>
                <a:lnTo>
                  <a:pt x="288416" y="194325"/>
                </a:lnTo>
                <a:lnTo>
                  <a:pt x="308851" y="232575"/>
                </a:lnTo>
                <a:lnTo>
                  <a:pt x="320610" y="272417"/>
                </a:lnTo>
                <a:lnTo>
                  <a:pt x="321567" y="314475"/>
                </a:lnTo>
                <a:lnTo>
                  <a:pt x="321350" y="315285"/>
                </a:lnTo>
                <a:lnTo>
                  <a:pt x="308821" y="353352"/>
                </a:lnTo>
                <a:lnTo>
                  <a:pt x="279454" y="382799"/>
                </a:lnTo>
                <a:lnTo>
                  <a:pt x="272204" y="386973"/>
                </a:lnTo>
                <a:close/>
              </a:path>
              <a:path w="812165" h="875029">
                <a:moveTo>
                  <a:pt x="715864" y="441363"/>
                </a:moveTo>
                <a:lnTo>
                  <a:pt x="675205" y="442102"/>
                </a:lnTo>
                <a:lnTo>
                  <a:pt x="640075" y="422880"/>
                </a:lnTo>
                <a:lnTo>
                  <a:pt x="613810" y="390681"/>
                </a:lnTo>
                <a:lnTo>
                  <a:pt x="602897" y="361050"/>
                </a:lnTo>
                <a:lnTo>
                  <a:pt x="601988" y="358581"/>
                </a:lnTo>
                <a:lnTo>
                  <a:pt x="599745" y="352492"/>
                </a:lnTo>
                <a:lnTo>
                  <a:pt x="593358" y="308932"/>
                </a:lnTo>
                <a:lnTo>
                  <a:pt x="597033" y="264143"/>
                </a:lnTo>
                <a:lnTo>
                  <a:pt x="611167" y="221941"/>
                </a:lnTo>
                <a:lnTo>
                  <a:pt x="636154" y="186143"/>
                </a:lnTo>
                <a:lnTo>
                  <a:pt x="672389" y="160565"/>
                </a:lnTo>
                <a:lnTo>
                  <a:pt x="710806" y="158409"/>
                </a:lnTo>
                <a:lnTo>
                  <a:pt x="744859" y="174314"/>
                </a:lnTo>
                <a:lnTo>
                  <a:pt x="771487" y="202575"/>
                </a:lnTo>
                <a:lnTo>
                  <a:pt x="787627" y="237487"/>
                </a:lnTo>
                <a:lnTo>
                  <a:pt x="797106" y="283121"/>
                </a:lnTo>
                <a:lnTo>
                  <a:pt x="795147" y="331234"/>
                </a:lnTo>
                <a:lnTo>
                  <a:pt x="781273" y="376918"/>
                </a:lnTo>
                <a:lnTo>
                  <a:pt x="755005" y="415263"/>
                </a:lnTo>
                <a:lnTo>
                  <a:pt x="715864" y="441363"/>
                </a:lnTo>
                <a:close/>
              </a:path>
              <a:path w="812165" h="875029">
                <a:moveTo>
                  <a:pt x="193945" y="656108"/>
                </a:moveTo>
                <a:lnTo>
                  <a:pt x="147139" y="656393"/>
                </a:lnTo>
                <a:lnTo>
                  <a:pt x="102869" y="642425"/>
                </a:lnTo>
                <a:lnTo>
                  <a:pt x="63576" y="616759"/>
                </a:lnTo>
                <a:lnTo>
                  <a:pt x="31704" y="581953"/>
                </a:lnTo>
                <a:lnTo>
                  <a:pt x="9693" y="540563"/>
                </a:lnTo>
                <a:lnTo>
                  <a:pt x="1132" y="500502"/>
                </a:lnTo>
                <a:lnTo>
                  <a:pt x="0" y="495039"/>
                </a:lnTo>
                <a:lnTo>
                  <a:pt x="2876" y="470163"/>
                </a:lnTo>
                <a:lnTo>
                  <a:pt x="13498" y="448300"/>
                </a:lnTo>
                <a:lnTo>
                  <a:pt x="30233" y="430807"/>
                </a:lnTo>
                <a:lnTo>
                  <a:pt x="51461" y="418936"/>
                </a:lnTo>
                <a:lnTo>
                  <a:pt x="51259" y="419014"/>
                </a:lnTo>
                <a:lnTo>
                  <a:pt x="60651" y="416107"/>
                </a:lnTo>
                <a:lnTo>
                  <a:pt x="70183" y="414394"/>
                </a:lnTo>
                <a:lnTo>
                  <a:pt x="79960" y="413883"/>
                </a:lnTo>
                <a:lnTo>
                  <a:pt x="89877" y="414648"/>
                </a:lnTo>
                <a:lnTo>
                  <a:pt x="136298" y="425847"/>
                </a:lnTo>
                <a:lnTo>
                  <a:pt x="178226" y="449442"/>
                </a:lnTo>
                <a:lnTo>
                  <a:pt x="212988" y="482999"/>
                </a:lnTo>
                <a:lnTo>
                  <a:pt x="237875" y="524031"/>
                </a:lnTo>
                <a:lnTo>
                  <a:pt x="250254" y="570062"/>
                </a:lnTo>
                <a:lnTo>
                  <a:pt x="250307" y="570260"/>
                </a:lnTo>
                <a:lnTo>
                  <a:pt x="248685" y="598326"/>
                </a:lnTo>
                <a:lnTo>
                  <a:pt x="238277" y="624233"/>
                </a:lnTo>
                <a:lnTo>
                  <a:pt x="219794" y="644616"/>
                </a:lnTo>
                <a:lnTo>
                  <a:pt x="193945" y="656108"/>
                </a:lnTo>
                <a:close/>
              </a:path>
              <a:path w="812165" h="875029">
                <a:moveTo>
                  <a:pt x="392070" y="870678"/>
                </a:moveTo>
                <a:lnTo>
                  <a:pt x="353340" y="874698"/>
                </a:lnTo>
                <a:lnTo>
                  <a:pt x="317905" y="860545"/>
                </a:lnTo>
                <a:lnTo>
                  <a:pt x="291658" y="832608"/>
                </a:lnTo>
                <a:lnTo>
                  <a:pt x="280493" y="795279"/>
                </a:lnTo>
                <a:lnTo>
                  <a:pt x="275376" y="741191"/>
                </a:lnTo>
                <a:lnTo>
                  <a:pt x="277703" y="686825"/>
                </a:lnTo>
                <a:lnTo>
                  <a:pt x="286354" y="632985"/>
                </a:lnTo>
                <a:lnTo>
                  <a:pt x="300208" y="580474"/>
                </a:lnTo>
                <a:lnTo>
                  <a:pt x="321068" y="536960"/>
                </a:lnTo>
                <a:lnTo>
                  <a:pt x="350734" y="498085"/>
                </a:lnTo>
                <a:lnTo>
                  <a:pt x="387612" y="466122"/>
                </a:lnTo>
                <a:lnTo>
                  <a:pt x="430110" y="443344"/>
                </a:lnTo>
                <a:lnTo>
                  <a:pt x="475388" y="432175"/>
                </a:lnTo>
                <a:lnTo>
                  <a:pt x="499199" y="431324"/>
                </a:lnTo>
                <a:lnTo>
                  <a:pt x="523283" y="434026"/>
                </a:lnTo>
                <a:lnTo>
                  <a:pt x="569977" y="446413"/>
                </a:lnTo>
                <a:lnTo>
                  <a:pt x="614140" y="465512"/>
                </a:lnTo>
                <a:lnTo>
                  <a:pt x="656159" y="489519"/>
                </a:lnTo>
                <a:lnTo>
                  <a:pt x="696425" y="516630"/>
                </a:lnTo>
                <a:lnTo>
                  <a:pt x="735325" y="545040"/>
                </a:lnTo>
                <a:lnTo>
                  <a:pt x="786237" y="597185"/>
                </a:lnTo>
                <a:lnTo>
                  <a:pt x="810993" y="658413"/>
                </a:lnTo>
                <a:lnTo>
                  <a:pt x="550991" y="758967"/>
                </a:lnTo>
                <a:lnTo>
                  <a:pt x="509291" y="784819"/>
                </a:lnTo>
                <a:lnTo>
                  <a:pt x="472165" y="816710"/>
                </a:lnTo>
                <a:lnTo>
                  <a:pt x="434623" y="847719"/>
                </a:lnTo>
                <a:lnTo>
                  <a:pt x="392070" y="870678"/>
                </a:lnTo>
                <a:close/>
              </a:path>
              <a:path w="812165" h="875029">
                <a:moveTo>
                  <a:pt x="744675" y="735710"/>
                </a:moveTo>
                <a:lnTo>
                  <a:pt x="709697" y="739891"/>
                </a:lnTo>
                <a:lnTo>
                  <a:pt x="669152" y="739137"/>
                </a:lnTo>
                <a:lnTo>
                  <a:pt x="628403" y="739208"/>
                </a:lnTo>
                <a:lnTo>
                  <a:pt x="588526" y="744450"/>
                </a:lnTo>
                <a:lnTo>
                  <a:pt x="810993" y="658413"/>
                </a:lnTo>
                <a:lnTo>
                  <a:pt x="812031" y="663246"/>
                </a:lnTo>
                <a:lnTo>
                  <a:pt x="800966" y="696778"/>
                </a:lnTo>
                <a:lnTo>
                  <a:pt x="776806" y="721136"/>
                </a:lnTo>
                <a:lnTo>
                  <a:pt x="744675" y="735710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8804" y="5822658"/>
            <a:ext cx="844550" cy="936625"/>
          </a:xfrm>
          <a:custGeom>
            <a:avLst/>
            <a:gdLst/>
            <a:ahLst/>
            <a:cxnLst/>
            <a:rect l="l" t="t" r="r" b="b"/>
            <a:pathLst>
              <a:path w="844550" h="936625">
                <a:moveTo>
                  <a:pt x="560935" y="409074"/>
                </a:moveTo>
                <a:lnTo>
                  <a:pt x="553581" y="406188"/>
                </a:lnTo>
                <a:lnTo>
                  <a:pt x="546979" y="402619"/>
                </a:lnTo>
                <a:lnTo>
                  <a:pt x="513515" y="365865"/>
                </a:lnTo>
                <a:lnTo>
                  <a:pt x="500504" y="318588"/>
                </a:lnTo>
                <a:lnTo>
                  <a:pt x="504574" y="268085"/>
                </a:lnTo>
                <a:lnTo>
                  <a:pt x="522358" y="221649"/>
                </a:lnTo>
                <a:lnTo>
                  <a:pt x="545175" y="184906"/>
                </a:lnTo>
                <a:lnTo>
                  <a:pt x="575306" y="152525"/>
                </a:lnTo>
                <a:lnTo>
                  <a:pt x="611355" y="127868"/>
                </a:lnTo>
                <a:lnTo>
                  <a:pt x="651925" y="114298"/>
                </a:lnTo>
                <a:lnTo>
                  <a:pt x="695618" y="115176"/>
                </a:lnTo>
                <a:lnTo>
                  <a:pt x="734264" y="140216"/>
                </a:lnTo>
                <a:lnTo>
                  <a:pt x="753999" y="175361"/>
                </a:lnTo>
                <a:lnTo>
                  <a:pt x="760642" y="216237"/>
                </a:lnTo>
                <a:lnTo>
                  <a:pt x="754668" y="256659"/>
                </a:lnTo>
                <a:lnTo>
                  <a:pt x="737360" y="304438"/>
                </a:lnTo>
                <a:lnTo>
                  <a:pt x="709140" y="347779"/>
                </a:lnTo>
                <a:lnTo>
                  <a:pt x="671706" y="382789"/>
                </a:lnTo>
                <a:lnTo>
                  <a:pt x="626758" y="405576"/>
                </a:lnTo>
                <a:lnTo>
                  <a:pt x="575996" y="412248"/>
                </a:lnTo>
                <a:lnTo>
                  <a:pt x="568487" y="411060"/>
                </a:lnTo>
                <a:lnTo>
                  <a:pt x="560935" y="409074"/>
                </a:lnTo>
                <a:close/>
              </a:path>
              <a:path w="844550" h="936625">
                <a:moveTo>
                  <a:pt x="322604" y="316247"/>
                </a:moveTo>
                <a:lnTo>
                  <a:pt x="279680" y="275930"/>
                </a:lnTo>
                <a:lnTo>
                  <a:pt x="260415" y="235030"/>
                </a:lnTo>
                <a:lnTo>
                  <a:pt x="252268" y="190018"/>
                </a:lnTo>
                <a:lnTo>
                  <a:pt x="254296" y="143601"/>
                </a:lnTo>
                <a:lnTo>
                  <a:pt x="265554" y="98484"/>
                </a:lnTo>
                <a:lnTo>
                  <a:pt x="284856" y="57885"/>
                </a:lnTo>
                <a:lnTo>
                  <a:pt x="336429" y="10075"/>
                </a:lnTo>
                <a:lnTo>
                  <a:pt x="369580" y="0"/>
                </a:lnTo>
                <a:lnTo>
                  <a:pt x="403310" y="3829"/>
                </a:lnTo>
                <a:lnTo>
                  <a:pt x="453084" y="47195"/>
                </a:lnTo>
                <a:lnTo>
                  <a:pt x="471752" y="88458"/>
                </a:lnTo>
                <a:lnTo>
                  <a:pt x="478979" y="134075"/>
                </a:lnTo>
                <a:lnTo>
                  <a:pt x="476185" y="180659"/>
                </a:lnTo>
                <a:lnTo>
                  <a:pt x="464797" y="224824"/>
                </a:lnTo>
                <a:lnTo>
                  <a:pt x="445556" y="264050"/>
                </a:lnTo>
                <a:lnTo>
                  <a:pt x="416371" y="297305"/>
                </a:lnTo>
                <a:lnTo>
                  <a:pt x="378838" y="318348"/>
                </a:lnTo>
                <a:lnTo>
                  <a:pt x="335140" y="320259"/>
                </a:lnTo>
                <a:lnTo>
                  <a:pt x="328779" y="318533"/>
                </a:lnTo>
                <a:lnTo>
                  <a:pt x="322604" y="316247"/>
                </a:lnTo>
                <a:close/>
              </a:path>
              <a:path w="844550" h="936625">
                <a:moveTo>
                  <a:pt x="631480" y="676135"/>
                </a:moveTo>
                <a:lnTo>
                  <a:pt x="599462" y="647778"/>
                </a:lnTo>
                <a:lnTo>
                  <a:pt x="585930" y="607894"/>
                </a:lnTo>
                <a:lnTo>
                  <a:pt x="588497" y="564267"/>
                </a:lnTo>
                <a:lnTo>
                  <a:pt x="604777" y="524681"/>
                </a:lnTo>
                <a:lnTo>
                  <a:pt x="630823" y="486398"/>
                </a:lnTo>
                <a:lnTo>
                  <a:pt x="665539" y="454323"/>
                </a:lnTo>
                <a:lnTo>
                  <a:pt x="706513" y="431694"/>
                </a:lnTo>
                <a:lnTo>
                  <a:pt x="751337" y="421746"/>
                </a:lnTo>
                <a:lnTo>
                  <a:pt x="797601" y="427718"/>
                </a:lnTo>
                <a:lnTo>
                  <a:pt x="828890" y="453383"/>
                </a:lnTo>
                <a:lnTo>
                  <a:pt x="843948" y="489931"/>
                </a:lnTo>
                <a:lnTo>
                  <a:pt x="844464" y="530766"/>
                </a:lnTo>
                <a:lnTo>
                  <a:pt x="832124" y="569290"/>
                </a:lnTo>
                <a:lnTo>
                  <a:pt x="806996" y="611379"/>
                </a:lnTo>
                <a:lnTo>
                  <a:pt x="771246" y="647250"/>
                </a:lnTo>
                <a:lnTo>
                  <a:pt x="727994" y="672761"/>
                </a:lnTo>
                <a:lnTo>
                  <a:pt x="680365" y="683770"/>
                </a:lnTo>
                <a:lnTo>
                  <a:pt x="631480" y="676135"/>
                </a:lnTo>
                <a:close/>
              </a:path>
              <a:path w="844550" h="936625">
                <a:moveTo>
                  <a:pt x="74445" y="471101"/>
                </a:moveTo>
                <a:lnTo>
                  <a:pt x="42459" y="443397"/>
                </a:lnTo>
                <a:lnTo>
                  <a:pt x="19358" y="408516"/>
                </a:lnTo>
                <a:lnTo>
                  <a:pt x="5190" y="368802"/>
                </a:lnTo>
                <a:lnTo>
                  <a:pt x="0" y="326595"/>
                </a:lnTo>
                <a:lnTo>
                  <a:pt x="3832" y="284236"/>
                </a:lnTo>
                <a:lnTo>
                  <a:pt x="16359" y="245231"/>
                </a:lnTo>
                <a:lnTo>
                  <a:pt x="16734" y="244066"/>
                </a:lnTo>
                <a:lnTo>
                  <a:pt x="38835" y="208353"/>
                </a:lnTo>
                <a:lnTo>
                  <a:pt x="82546" y="181757"/>
                </a:lnTo>
                <a:lnTo>
                  <a:pt x="107954" y="180116"/>
                </a:lnTo>
                <a:lnTo>
                  <a:pt x="132843" y="186025"/>
                </a:lnTo>
                <a:lnTo>
                  <a:pt x="132630" y="185942"/>
                </a:lnTo>
                <a:lnTo>
                  <a:pt x="165647" y="210038"/>
                </a:lnTo>
                <a:lnTo>
                  <a:pt x="193633" y="251741"/>
                </a:lnTo>
                <a:lnTo>
                  <a:pt x="209319" y="299850"/>
                </a:lnTo>
                <a:lnTo>
                  <a:pt x="212366" y="350574"/>
                </a:lnTo>
                <a:lnTo>
                  <a:pt x="202446" y="400062"/>
                </a:lnTo>
                <a:lnTo>
                  <a:pt x="179282" y="444522"/>
                </a:lnTo>
                <a:lnTo>
                  <a:pt x="131461" y="477957"/>
                </a:lnTo>
                <a:lnTo>
                  <a:pt x="102643" y="480593"/>
                </a:lnTo>
                <a:lnTo>
                  <a:pt x="74445" y="471101"/>
                </a:lnTo>
                <a:close/>
              </a:path>
              <a:path w="844550" h="936625">
                <a:moveTo>
                  <a:pt x="75225" y="778261"/>
                </a:moveTo>
                <a:lnTo>
                  <a:pt x="42368" y="753817"/>
                </a:lnTo>
                <a:lnTo>
                  <a:pt x="24993" y="717642"/>
                </a:lnTo>
                <a:lnTo>
                  <a:pt x="24542" y="677329"/>
                </a:lnTo>
                <a:lnTo>
                  <a:pt x="42455" y="640473"/>
                </a:lnTo>
                <a:lnTo>
                  <a:pt x="69550" y="603634"/>
                </a:lnTo>
                <a:lnTo>
                  <a:pt x="100645" y="570070"/>
                </a:lnTo>
                <a:lnTo>
                  <a:pt x="135004" y="539691"/>
                </a:lnTo>
                <a:lnTo>
                  <a:pt x="171889" y="512407"/>
                </a:lnTo>
                <a:lnTo>
                  <a:pt x="210564" y="488130"/>
                </a:lnTo>
                <a:lnTo>
                  <a:pt x="257682" y="469270"/>
                </a:lnTo>
                <a:lnTo>
                  <a:pt x="308319" y="460268"/>
                </a:lnTo>
                <a:lnTo>
                  <a:pt x="359625" y="461752"/>
                </a:lnTo>
                <a:lnTo>
                  <a:pt x="408747" y="474348"/>
                </a:lnTo>
                <a:lnTo>
                  <a:pt x="451762" y="497914"/>
                </a:lnTo>
                <a:lnTo>
                  <a:pt x="487541" y="533426"/>
                </a:lnTo>
                <a:lnTo>
                  <a:pt x="514894" y="576244"/>
                </a:lnTo>
                <a:lnTo>
                  <a:pt x="535509" y="622459"/>
                </a:lnTo>
                <a:lnTo>
                  <a:pt x="550972" y="670952"/>
                </a:lnTo>
                <a:lnTo>
                  <a:pt x="562869" y="720599"/>
                </a:lnTo>
                <a:lnTo>
                  <a:pt x="572784" y="770282"/>
                </a:lnTo>
                <a:lnTo>
                  <a:pt x="575687" y="808113"/>
                </a:lnTo>
                <a:lnTo>
                  <a:pt x="575113" y="846895"/>
                </a:lnTo>
                <a:lnTo>
                  <a:pt x="567201" y="883903"/>
                </a:lnTo>
                <a:lnTo>
                  <a:pt x="550721" y="911932"/>
                </a:lnTo>
                <a:lnTo>
                  <a:pt x="277798" y="804814"/>
                </a:lnTo>
                <a:lnTo>
                  <a:pt x="227106" y="795167"/>
                </a:lnTo>
                <a:lnTo>
                  <a:pt x="175660" y="793451"/>
                </a:lnTo>
                <a:lnTo>
                  <a:pt x="124520" y="790756"/>
                </a:lnTo>
                <a:lnTo>
                  <a:pt x="75225" y="778261"/>
                </a:lnTo>
                <a:close/>
              </a:path>
              <a:path w="844550" h="936625">
                <a:moveTo>
                  <a:pt x="444358" y="924613"/>
                </a:moveTo>
                <a:lnTo>
                  <a:pt x="414293" y="902963"/>
                </a:lnTo>
                <a:lnTo>
                  <a:pt x="383426" y="873530"/>
                </a:lnTo>
                <a:lnTo>
                  <a:pt x="351815" y="844591"/>
                </a:lnTo>
                <a:lnTo>
                  <a:pt x="317199" y="820278"/>
                </a:lnTo>
                <a:lnTo>
                  <a:pt x="550721" y="911932"/>
                </a:lnTo>
                <a:lnTo>
                  <a:pt x="548087" y="916413"/>
                </a:lnTo>
                <a:lnTo>
                  <a:pt x="515658" y="934511"/>
                </a:lnTo>
                <a:lnTo>
                  <a:pt x="479614" y="936187"/>
                </a:lnTo>
                <a:lnTo>
                  <a:pt x="444358" y="92461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30618" y="551794"/>
            <a:ext cx="178435" cy="256540"/>
          </a:xfrm>
          <a:custGeom>
            <a:avLst/>
            <a:gdLst/>
            <a:ahLst/>
            <a:cxnLst/>
            <a:rect l="l" t="t" r="r" b="b"/>
            <a:pathLst>
              <a:path w="178435" h="256540">
                <a:moveTo>
                  <a:pt x="157040" y="256449"/>
                </a:moveTo>
                <a:lnTo>
                  <a:pt x="96350" y="223025"/>
                </a:lnTo>
                <a:lnTo>
                  <a:pt x="61437" y="183582"/>
                </a:lnTo>
                <a:lnTo>
                  <a:pt x="36589" y="137133"/>
                </a:lnTo>
                <a:lnTo>
                  <a:pt x="23680" y="85899"/>
                </a:lnTo>
                <a:lnTo>
                  <a:pt x="18253" y="76813"/>
                </a:lnTo>
                <a:lnTo>
                  <a:pt x="13024" y="67678"/>
                </a:lnTo>
                <a:lnTo>
                  <a:pt x="7992" y="58444"/>
                </a:lnTo>
                <a:lnTo>
                  <a:pt x="3157" y="49063"/>
                </a:lnTo>
                <a:lnTo>
                  <a:pt x="526" y="44327"/>
                </a:lnTo>
                <a:lnTo>
                  <a:pt x="0" y="39064"/>
                </a:lnTo>
                <a:lnTo>
                  <a:pt x="0" y="34854"/>
                </a:lnTo>
                <a:lnTo>
                  <a:pt x="452" y="17711"/>
                </a:lnTo>
                <a:lnTo>
                  <a:pt x="11511" y="4662"/>
                </a:lnTo>
                <a:lnTo>
                  <a:pt x="27602" y="0"/>
                </a:lnTo>
                <a:lnTo>
                  <a:pt x="43151" y="8016"/>
                </a:lnTo>
                <a:lnTo>
                  <a:pt x="70844" y="42542"/>
                </a:lnTo>
                <a:lnTo>
                  <a:pt x="96958" y="78203"/>
                </a:lnTo>
                <a:lnTo>
                  <a:pt x="121297" y="114949"/>
                </a:lnTo>
                <a:lnTo>
                  <a:pt x="143662" y="152731"/>
                </a:lnTo>
                <a:lnTo>
                  <a:pt x="168395" y="185884"/>
                </a:lnTo>
                <a:lnTo>
                  <a:pt x="169973" y="194304"/>
                </a:lnTo>
                <a:lnTo>
                  <a:pt x="168395" y="201671"/>
                </a:lnTo>
                <a:lnTo>
                  <a:pt x="171026" y="206933"/>
                </a:lnTo>
                <a:lnTo>
                  <a:pt x="173657" y="211669"/>
                </a:lnTo>
                <a:lnTo>
                  <a:pt x="175762" y="216932"/>
                </a:lnTo>
                <a:lnTo>
                  <a:pt x="178007" y="234445"/>
                </a:lnTo>
                <a:lnTo>
                  <a:pt x="170829" y="248900"/>
                </a:lnTo>
                <a:lnTo>
                  <a:pt x="157040" y="25644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30030" y="384443"/>
            <a:ext cx="85725" cy="335915"/>
          </a:xfrm>
          <a:custGeom>
            <a:avLst/>
            <a:gdLst/>
            <a:ahLst/>
            <a:cxnLst/>
            <a:rect l="l" t="t" r="r" b="b"/>
            <a:pathLst>
              <a:path w="85725" h="335915">
                <a:moveTo>
                  <a:pt x="31968" y="335672"/>
                </a:moveTo>
                <a:lnTo>
                  <a:pt x="9488" y="299337"/>
                </a:lnTo>
                <a:lnTo>
                  <a:pt x="5788" y="252198"/>
                </a:lnTo>
                <a:lnTo>
                  <a:pt x="4209" y="254303"/>
                </a:lnTo>
                <a:lnTo>
                  <a:pt x="0" y="252724"/>
                </a:lnTo>
                <a:lnTo>
                  <a:pt x="526" y="249566"/>
                </a:lnTo>
                <a:lnTo>
                  <a:pt x="2104" y="242199"/>
                </a:lnTo>
                <a:lnTo>
                  <a:pt x="3683" y="235358"/>
                </a:lnTo>
                <a:lnTo>
                  <a:pt x="5262" y="227991"/>
                </a:lnTo>
                <a:lnTo>
                  <a:pt x="5895" y="198020"/>
                </a:lnTo>
                <a:lnTo>
                  <a:pt x="7959" y="168197"/>
                </a:lnTo>
                <a:lnTo>
                  <a:pt x="11700" y="138671"/>
                </a:lnTo>
                <a:lnTo>
                  <a:pt x="17365" y="109588"/>
                </a:lnTo>
                <a:lnTo>
                  <a:pt x="17365" y="24864"/>
                </a:lnTo>
                <a:lnTo>
                  <a:pt x="24971" y="6068"/>
                </a:lnTo>
                <a:lnTo>
                  <a:pt x="41901" y="0"/>
                </a:lnTo>
                <a:lnTo>
                  <a:pt x="59324" y="6364"/>
                </a:lnTo>
                <a:lnTo>
                  <a:pt x="68410" y="24864"/>
                </a:lnTo>
                <a:lnTo>
                  <a:pt x="69989" y="41177"/>
                </a:lnTo>
                <a:lnTo>
                  <a:pt x="77356" y="44861"/>
                </a:lnTo>
                <a:lnTo>
                  <a:pt x="83145" y="51702"/>
                </a:lnTo>
                <a:lnTo>
                  <a:pt x="82092" y="61701"/>
                </a:lnTo>
                <a:lnTo>
                  <a:pt x="77356" y="112219"/>
                </a:lnTo>
                <a:lnTo>
                  <a:pt x="79996" y="141030"/>
                </a:lnTo>
                <a:lnTo>
                  <a:pt x="82290" y="169842"/>
                </a:lnTo>
                <a:lnTo>
                  <a:pt x="84090" y="198653"/>
                </a:lnTo>
                <a:lnTo>
                  <a:pt x="85250" y="227465"/>
                </a:lnTo>
                <a:lnTo>
                  <a:pt x="84181" y="235136"/>
                </a:lnTo>
                <a:lnTo>
                  <a:pt x="80645" y="241476"/>
                </a:lnTo>
                <a:lnTo>
                  <a:pt x="75333" y="246335"/>
                </a:lnTo>
                <a:lnTo>
                  <a:pt x="68936" y="249566"/>
                </a:lnTo>
                <a:lnTo>
                  <a:pt x="67884" y="295875"/>
                </a:lnTo>
                <a:lnTo>
                  <a:pt x="67358" y="306400"/>
                </a:lnTo>
                <a:lnTo>
                  <a:pt x="61569" y="313767"/>
                </a:lnTo>
                <a:lnTo>
                  <a:pt x="54202" y="316925"/>
                </a:lnTo>
                <a:lnTo>
                  <a:pt x="54202" y="317977"/>
                </a:lnTo>
                <a:lnTo>
                  <a:pt x="53675" y="319556"/>
                </a:lnTo>
                <a:lnTo>
                  <a:pt x="53675" y="320608"/>
                </a:lnTo>
                <a:lnTo>
                  <a:pt x="45831" y="333838"/>
                </a:lnTo>
                <a:lnTo>
                  <a:pt x="31968" y="33567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00746" y="437297"/>
            <a:ext cx="156210" cy="266700"/>
          </a:xfrm>
          <a:custGeom>
            <a:avLst/>
            <a:gdLst/>
            <a:ahLst/>
            <a:cxnLst/>
            <a:rect l="l" t="t" r="r" b="b"/>
            <a:pathLst>
              <a:path w="156210" h="266700">
                <a:moveTo>
                  <a:pt x="59020" y="266702"/>
                </a:moveTo>
                <a:lnTo>
                  <a:pt x="45856" y="265469"/>
                </a:lnTo>
                <a:lnTo>
                  <a:pt x="35011" y="258809"/>
                </a:lnTo>
                <a:lnTo>
                  <a:pt x="28646" y="255602"/>
                </a:lnTo>
                <a:lnTo>
                  <a:pt x="23170" y="250915"/>
                </a:lnTo>
                <a:lnTo>
                  <a:pt x="18878" y="245044"/>
                </a:lnTo>
                <a:lnTo>
                  <a:pt x="16066" y="238285"/>
                </a:lnTo>
                <a:lnTo>
                  <a:pt x="13961" y="240917"/>
                </a:lnTo>
                <a:lnTo>
                  <a:pt x="12382" y="244074"/>
                </a:lnTo>
                <a:lnTo>
                  <a:pt x="10804" y="246705"/>
                </a:lnTo>
                <a:lnTo>
                  <a:pt x="6939" y="249567"/>
                </a:lnTo>
                <a:lnTo>
                  <a:pt x="2779" y="248678"/>
                </a:lnTo>
                <a:lnTo>
                  <a:pt x="0" y="245225"/>
                </a:lnTo>
                <a:lnTo>
                  <a:pt x="279" y="240390"/>
                </a:lnTo>
                <a:lnTo>
                  <a:pt x="21779" y="193021"/>
                </a:lnTo>
                <a:lnTo>
                  <a:pt x="44087" y="146232"/>
                </a:lnTo>
                <a:lnTo>
                  <a:pt x="67380" y="99974"/>
                </a:lnTo>
                <a:lnTo>
                  <a:pt x="91836" y="54196"/>
                </a:lnTo>
                <a:lnTo>
                  <a:pt x="117630" y="8847"/>
                </a:lnTo>
                <a:lnTo>
                  <a:pt x="129470" y="0"/>
                </a:lnTo>
                <a:lnTo>
                  <a:pt x="143678" y="1216"/>
                </a:lnTo>
                <a:lnTo>
                  <a:pt x="154334" y="10327"/>
                </a:lnTo>
                <a:lnTo>
                  <a:pt x="155518" y="25160"/>
                </a:lnTo>
                <a:lnTo>
                  <a:pt x="154466" y="27791"/>
                </a:lnTo>
                <a:lnTo>
                  <a:pt x="153940" y="29896"/>
                </a:lnTo>
                <a:lnTo>
                  <a:pt x="152887" y="32527"/>
                </a:lnTo>
                <a:lnTo>
                  <a:pt x="155116" y="38020"/>
                </a:lnTo>
                <a:lnTo>
                  <a:pt x="156111" y="44105"/>
                </a:lnTo>
                <a:lnTo>
                  <a:pt x="155625" y="50584"/>
                </a:lnTo>
                <a:lnTo>
                  <a:pt x="153414" y="57260"/>
                </a:lnTo>
                <a:lnTo>
                  <a:pt x="146795" y="72266"/>
                </a:lnTo>
                <a:lnTo>
                  <a:pt x="140323" y="87322"/>
                </a:lnTo>
                <a:lnTo>
                  <a:pt x="127628" y="117778"/>
                </a:lnTo>
                <a:lnTo>
                  <a:pt x="116676" y="151062"/>
                </a:lnTo>
                <a:lnTo>
                  <a:pt x="104737" y="183952"/>
                </a:lnTo>
                <a:lnTo>
                  <a:pt x="92403" y="216644"/>
                </a:lnTo>
                <a:lnTo>
                  <a:pt x="80267" y="249336"/>
                </a:lnTo>
                <a:lnTo>
                  <a:pt x="71494" y="261621"/>
                </a:lnTo>
                <a:lnTo>
                  <a:pt x="59020" y="26670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6198" y="624538"/>
            <a:ext cx="184486" cy="19753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4470" y="861344"/>
            <a:ext cx="219571" cy="12945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5153" y="894497"/>
            <a:ext cx="227859" cy="13155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615722" y="5144921"/>
            <a:ext cx="725170" cy="791210"/>
          </a:xfrm>
          <a:custGeom>
            <a:avLst/>
            <a:gdLst/>
            <a:ahLst/>
            <a:cxnLst/>
            <a:rect l="l" t="t" r="r" b="b"/>
            <a:pathLst>
              <a:path w="725170" h="791210">
                <a:moveTo>
                  <a:pt x="312736" y="791210"/>
                </a:moveTo>
                <a:lnTo>
                  <a:pt x="272717" y="772160"/>
                </a:lnTo>
                <a:lnTo>
                  <a:pt x="263767" y="750570"/>
                </a:lnTo>
                <a:lnTo>
                  <a:pt x="263482" y="749300"/>
                </a:lnTo>
                <a:lnTo>
                  <a:pt x="263411" y="748030"/>
                </a:lnTo>
                <a:lnTo>
                  <a:pt x="263320" y="746760"/>
                </a:lnTo>
                <a:lnTo>
                  <a:pt x="263243" y="744220"/>
                </a:lnTo>
                <a:lnTo>
                  <a:pt x="263116" y="728980"/>
                </a:lnTo>
                <a:lnTo>
                  <a:pt x="263013" y="712470"/>
                </a:lnTo>
                <a:lnTo>
                  <a:pt x="262901" y="694690"/>
                </a:lnTo>
                <a:lnTo>
                  <a:pt x="262790" y="676910"/>
                </a:lnTo>
                <a:lnTo>
                  <a:pt x="259277" y="670560"/>
                </a:lnTo>
                <a:lnTo>
                  <a:pt x="258036" y="664210"/>
                </a:lnTo>
                <a:lnTo>
                  <a:pt x="259134" y="656590"/>
                </a:lnTo>
                <a:lnTo>
                  <a:pt x="262634" y="650240"/>
                </a:lnTo>
                <a:lnTo>
                  <a:pt x="262627" y="648970"/>
                </a:lnTo>
                <a:lnTo>
                  <a:pt x="262506" y="628650"/>
                </a:lnTo>
                <a:lnTo>
                  <a:pt x="262393" y="609600"/>
                </a:lnTo>
                <a:lnTo>
                  <a:pt x="262273" y="589280"/>
                </a:lnTo>
                <a:lnTo>
                  <a:pt x="262152" y="568960"/>
                </a:lnTo>
                <a:lnTo>
                  <a:pt x="262039" y="529590"/>
                </a:lnTo>
                <a:lnTo>
                  <a:pt x="262343" y="528320"/>
                </a:lnTo>
                <a:lnTo>
                  <a:pt x="262054" y="513080"/>
                </a:lnTo>
                <a:lnTo>
                  <a:pt x="261958" y="508000"/>
                </a:lnTo>
                <a:lnTo>
                  <a:pt x="261838" y="501650"/>
                </a:lnTo>
                <a:lnTo>
                  <a:pt x="162115" y="473710"/>
                </a:lnTo>
                <a:lnTo>
                  <a:pt x="137479" y="466090"/>
                </a:lnTo>
                <a:lnTo>
                  <a:pt x="135796" y="466090"/>
                </a:lnTo>
                <a:lnTo>
                  <a:pt x="118799" y="461010"/>
                </a:lnTo>
                <a:lnTo>
                  <a:pt x="103351" y="457200"/>
                </a:lnTo>
                <a:lnTo>
                  <a:pt x="86783" y="452120"/>
                </a:lnTo>
                <a:lnTo>
                  <a:pt x="65341" y="445770"/>
                </a:lnTo>
                <a:lnTo>
                  <a:pt x="63554" y="445770"/>
                </a:lnTo>
                <a:lnTo>
                  <a:pt x="61942" y="444500"/>
                </a:lnTo>
                <a:lnTo>
                  <a:pt x="60182" y="444500"/>
                </a:lnTo>
                <a:lnTo>
                  <a:pt x="59269" y="443230"/>
                </a:lnTo>
                <a:lnTo>
                  <a:pt x="54019" y="441960"/>
                </a:lnTo>
                <a:lnTo>
                  <a:pt x="49617" y="440690"/>
                </a:lnTo>
                <a:lnTo>
                  <a:pt x="44478" y="439420"/>
                </a:lnTo>
                <a:lnTo>
                  <a:pt x="35881" y="436880"/>
                </a:lnTo>
                <a:lnTo>
                  <a:pt x="34962" y="436880"/>
                </a:lnTo>
                <a:lnTo>
                  <a:pt x="32243" y="435610"/>
                </a:lnTo>
                <a:lnTo>
                  <a:pt x="28624" y="434340"/>
                </a:lnTo>
                <a:lnTo>
                  <a:pt x="757" y="396240"/>
                </a:lnTo>
                <a:lnTo>
                  <a:pt x="0" y="388620"/>
                </a:lnTo>
                <a:lnTo>
                  <a:pt x="142" y="386080"/>
                </a:lnTo>
                <a:lnTo>
                  <a:pt x="213" y="384810"/>
                </a:lnTo>
                <a:lnTo>
                  <a:pt x="284" y="383540"/>
                </a:lnTo>
                <a:lnTo>
                  <a:pt x="1786" y="378460"/>
                </a:lnTo>
                <a:lnTo>
                  <a:pt x="1929" y="377190"/>
                </a:lnTo>
                <a:lnTo>
                  <a:pt x="18921" y="350520"/>
                </a:lnTo>
                <a:lnTo>
                  <a:pt x="19212" y="350520"/>
                </a:lnTo>
                <a:lnTo>
                  <a:pt x="25116" y="346710"/>
                </a:lnTo>
                <a:lnTo>
                  <a:pt x="26055" y="346710"/>
                </a:lnTo>
                <a:lnTo>
                  <a:pt x="28294" y="345440"/>
                </a:lnTo>
                <a:lnTo>
                  <a:pt x="30029" y="344170"/>
                </a:lnTo>
                <a:lnTo>
                  <a:pt x="32042" y="344170"/>
                </a:lnTo>
                <a:lnTo>
                  <a:pt x="40115" y="340360"/>
                </a:lnTo>
                <a:lnTo>
                  <a:pt x="42924" y="340360"/>
                </a:lnTo>
                <a:lnTo>
                  <a:pt x="47798" y="339090"/>
                </a:lnTo>
                <a:lnTo>
                  <a:pt x="49630" y="337820"/>
                </a:lnTo>
                <a:lnTo>
                  <a:pt x="50562" y="337820"/>
                </a:lnTo>
                <a:lnTo>
                  <a:pt x="51566" y="336550"/>
                </a:lnTo>
                <a:lnTo>
                  <a:pt x="54097" y="336550"/>
                </a:lnTo>
                <a:lnTo>
                  <a:pt x="62920" y="332740"/>
                </a:lnTo>
                <a:lnTo>
                  <a:pt x="79511" y="326390"/>
                </a:lnTo>
                <a:lnTo>
                  <a:pt x="80974" y="326390"/>
                </a:lnTo>
                <a:lnTo>
                  <a:pt x="82851" y="325120"/>
                </a:lnTo>
                <a:lnTo>
                  <a:pt x="99345" y="318770"/>
                </a:lnTo>
                <a:lnTo>
                  <a:pt x="101455" y="318770"/>
                </a:lnTo>
                <a:lnTo>
                  <a:pt x="102588" y="317500"/>
                </a:lnTo>
                <a:lnTo>
                  <a:pt x="103799" y="317500"/>
                </a:lnTo>
                <a:lnTo>
                  <a:pt x="111816" y="314960"/>
                </a:lnTo>
                <a:lnTo>
                  <a:pt x="118578" y="312420"/>
                </a:lnTo>
                <a:lnTo>
                  <a:pt x="125638" y="309880"/>
                </a:lnTo>
                <a:lnTo>
                  <a:pt x="149609" y="299720"/>
                </a:lnTo>
                <a:lnTo>
                  <a:pt x="159171" y="297180"/>
                </a:lnTo>
                <a:lnTo>
                  <a:pt x="170001" y="292100"/>
                </a:lnTo>
                <a:lnTo>
                  <a:pt x="193164" y="284480"/>
                </a:lnTo>
                <a:lnTo>
                  <a:pt x="203772" y="280670"/>
                </a:lnTo>
                <a:lnTo>
                  <a:pt x="241059" y="266700"/>
                </a:lnTo>
                <a:lnTo>
                  <a:pt x="247338" y="264160"/>
                </a:lnTo>
                <a:lnTo>
                  <a:pt x="251008" y="262890"/>
                </a:lnTo>
                <a:lnTo>
                  <a:pt x="252419" y="262890"/>
                </a:lnTo>
                <a:lnTo>
                  <a:pt x="254911" y="261620"/>
                </a:lnTo>
                <a:lnTo>
                  <a:pt x="256200" y="261620"/>
                </a:lnTo>
                <a:lnTo>
                  <a:pt x="257760" y="260350"/>
                </a:lnTo>
                <a:lnTo>
                  <a:pt x="256833" y="49530"/>
                </a:lnTo>
                <a:lnTo>
                  <a:pt x="256828" y="48260"/>
                </a:lnTo>
                <a:lnTo>
                  <a:pt x="257624" y="39370"/>
                </a:lnTo>
                <a:lnTo>
                  <a:pt x="259469" y="33020"/>
                </a:lnTo>
                <a:lnTo>
                  <a:pt x="259805" y="33020"/>
                </a:lnTo>
                <a:lnTo>
                  <a:pt x="260563" y="30480"/>
                </a:lnTo>
                <a:lnTo>
                  <a:pt x="261650" y="27940"/>
                </a:lnTo>
                <a:lnTo>
                  <a:pt x="263197" y="24130"/>
                </a:lnTo>
                <a:lnTo>
                  <a:pt x="267107" y="19050"/>
                </a:lnTo>
                <a:lnTo>
                  <a:pt x="273533" y="12700"/>
                </a:lnTo>
                <a:lnTo>
                  <a:pt x="281142" y="6350"/>
                </a:lnTo>
                <a:lnTo>
                  <a:pt x="289738" y="2540"/>
                </a:lnTo>
                <a:lnTo>
                  <a:pt x="299124" y="0"/>
                </a:lnTo>
                <a:lnTo>
                  <a:pt x="318451" y="0"/>
                </a:lnTo>
                <a:lnTo>
                  <a:pt x="327500" y="3810"/>
                </a:lnTo>
                <a:lnTo>
                  <a:pt x="335808" y="7620"/>
                </a:lnTo>
                <a:lnTo>
                  <a:pt x="338132" y="10160"/>
                </a:lnTo>
                <a:lnTo>
                  <a:pt x="340100" y="11430"/>
                </a:lnTo>
                <a:lnTo>
                  <a:pt x="342793" y="13970"/>
                </a:lnTo>
                <a:lnTo>
                  <a:pt x="343246" y="13970"/>
                </a:lnTo>
                <a:lnTo>
                  <a:pt x="346541" y="17780"/>
                </a:lnTo>
                <a:lnTo>
                  <a:pt x="347985" y="20320"/>
                </a:lnTo>
                <a:lnTo>
                  <a:pt x="363631" y="41910"/>
                </a:lnTo>
                <a:lnTo>
                  <a:pt x="303992" y="41910"/>
                </a:lnTo>
                <a:lnTo>
                  <a:pt x="302108" y="43180"/>
                </a:lnTo>
                <a:lnTo>
                  <a:pt x="300950" y="44450"/>
                </a:lnTo>
                <a:lnTo>
                  <a:pt x="300445" y="45720"/>
                </a:lnTo>
                <a:lnTo>
                  <a:pt x="300218" y="45720"/>
                </a:lnTo>
                <a:lnTo>
                  <a:pt x="299325" y="48260"/>
                </a:lnTo>
                <a:lnTo>
                  <a:pt x="299450" y="125730"/>
                </a:lnTo>
                <a:lnTo>
                  <a:pt x="299566" y="151130"/>
                </a:lnTo>
                <a:lnTo>
                  <a:pt x="299584" y="154940"/>
                </a:lnTo>
                <a:lnTo>
                  <a:pt x="359192" y="154940"/>
                </a:lnTo>
                <a:lnTo>
                  <a:pt x="304788" y="209550"/>
                </a:lnTo>
                <a:lnTo>
                  <a:pt x="304024" y="210820"/>
                </a:lnTo>
                <a:lnTo>
                  <a:pt x="302451" y="212090"/>
                </a:lnTo>
                <a:lnTo>
                  <a:pt x="301183" y="212090"/>
                </a:lnTo>
                <a:lnTo>
                  <a:pt x="299856" y="213360"/>
                </a:lnTo>
                <a:lnTo>
                  <a:pt x="299940" y="231140"/>
                </a:lnTo>
                <a:lnTo>
                  <a:pt x="300419" y="232410"/>
                </a:lnTo>
                <a:lnTo>
                  <a:pt x="300697" y="233680"/>
                </a:lnTo>
                <a:lnTo>
                  <a:pt x="300749" y="236220"/>
                </a:lnTo>
                <a:lnTo>
                  <a:pt x="300869" y="240030"/>
                </a:lnTo>
                <a:lnTo>
                  <a:pt x="300956" y="261620"/>
                </a:lnTo>
                <a:lnTo>
                  <a:pt x="301040" y="262890"/>
                </a:lnTo>
                <a:lnTo>
                  <a:pt x="301157" y="267970"/>
                </a:lnTo>
                <a:lnTo>
                  <a:pt x="300930" y="269240"/>
                </a:lnTo>
                <a:lnTo>
                  <a:pt x="300820" y="270510"/>
                </a:lnTo>
                <a:lnTo>
                  <a:pt x="300762" y="273050"/>
                </a:lnTo>
                <a:lnTo>
                  <a:pt x="300652" y="275590"/>
                </a:lnTo>
                <a:lnTo>
                  <a:pt x="358220" y="275590"/>
                </a:lnTo>
                <a:lnTo>
                  <a:pt x="352767" y="281940"/>
                </a:lnTo>
                <a:lnTo>
                  <a:pt x="339023" y="297180"/>
                </a:lnTo>
                <a:lnTo>
                  <a:pt x="281206" y="297180"/>
                </a:lnTo>
                <a:lnTo>
                  <a:pt x="270124" y="300990"/>
                </a:lnTo>
                <a:lnTo>
                  <a:pt x="267133" y="302260"/>
                </a:lnTo>
                <a:lnTo>
                  <a:pt x="263987" y="303530"/>
                </a:lnTo>
                <a:lnTo>
                  <a:pt x="262861" y="304800"/>
                </a:lnTo>
                <a:lnTo>
                  <a:pt x="254950" y="307340"/>
                </a:lnTo>
                <a:lnTo>
                  <a:pt x="222590" y="318770"/>
                </a:lnTo>
                <a:lnTo>
                  <a:pt x="221710" y="322580"/>
                </a:lnTo>
                <a:lnTo>
                  <a:pt x="220092" y="325120"/>
                </a:lnTo>
                <a:lnTo>
                  <a:pt x="197464" y="349250"/>
                </a:lnTo>
                <a:lnTo>
                  <a:pt x="139564" y="349250"/>
                </a:lnTo>
                <a:lnTo>
                  <a:pt x="130941" y="353060"/>
                </a:lnTo>
                <a:lnTo>
                  <a:pt x="126773" y="354330"/>
                </a:lnTo>
                <a:lnTo>
                  <a:pt x="125044" y="354330"/>
                </a:lnTo>
                <a:lnTo>
                  <a:pt x="122138" y="355600"/>
                </a:lnTo>
                <a:lnTo>
                  <a:pt x="119464" y="356870"/>
                </a:lnTo>
                <a:lnTo>
                  <a:pt x="118558" y="356870"/>
                </a:lnTo>
                <a:lnTo>
                  <a:pt x="117632" y="358140"/>
                </a:lnTo>
                <a:lnTo>
                  <a:pt x="115872" y="358140"/>
                </a:lnTo>
                <a:lnTo>
                  <a:pt x="100219" y="364490"/>
                </a:lnTo>
                <a:lnTo>
                  <a:pt x="95733" y="365760"/>
                </a:lnTo>
                <a:lnTo>
                  <a:pt x="92626" y="367030"/>
                </a:lnTo>
                <a:lnTo>
                  <a:pt x="76514" y="372110"/>
                </a:lnTo>
                <a:lnTo>
                  <a:pt x="71898" y="374650"/>
                </a:lnTo>
                <a:lnTo>
                  <a:pt x="70177" y="375920"/>
                </a:lnTo>
                <a:lnTo>
                  <a:pt x="68267" y="375920"/>
                </a:lnTo>
                <a:lnTo>
                  <a:pt x="64888" y="377190"/>
                </a:lnTo>
                <a:lnTo>
                  <a:pt x="49378" y="382270"/>
                </a:lnTo>
                <a:lnTo>
                  <a:pt x="48193" y="383540"/>
                </a:lnTo>
                <a:lnTo>
                  <a:pt x="45669" y="383540"/>
                </a:lnTo>
                <a:lnTo>
                  <a:pt x="44348" y="384810"/>
                </a:lnTo>
                <a:lnTo>
                  <a:pt x="43539" y="386080"/>
                </a:lnTo>
                <a:lnTo>
                  <a:pt x="42574" y="388620"/>
                </a:lnTo>
                <a:lnTo>
                  <a:pt x="42691" y="391160"/>
                </a:lnTo>
                <a:lnTo>
                  <a:pt x="43015" y="393700"/>
                </a:lnTo>
                <a:lnTo>
                  <a:pt x="44393" y="394970"/>
                </a:lnTo>
                <a:lnTo>
                  <a:pt x="45915" y="396240"/>
                </a:lnTo>
                <a:lnTo>
                  <a:pt x="46543" y="396240"/>
                </a:lnTo>
                <a:lnTo>
                  <a:pt x="49384" y="397510"/>
                </a:lnTo>
                <a:lnTo>
                  <a:pt x="54459" y="398780"/>
                </a:lnTo>
                <a:lnTo>
                  <a:pt x="57592" y="398780"/>
                </a:lnTo>
                <a:lnTo>
                  <a:pt x="59839" y="400050"/>
                </a:lnTo>
                <a:lnTo>
                  <a:pt x="73810" y="403860"/>
                </a:lnTo>
                <a:lnTo>
                  <a:pt x="79996" y="405130"/>
                </a:lnTo>
                <a:lnTo>
                  <a:pt x="85583" y="407670"/>
                </a:lnTo>
                <a:lnTo>
                  <a:pt x="142682" y="407670"/>
                </a:lnTo>
                <a:lnTo>
                  <a:pt x="130773" y="420370"/>
                </a:lnTo>
                <a:lnTo>
                  <a:pt x="135596" y="421640"/>
                </a:lnTo>
                <a:lnTo>
                  <a:pt x="136314" y="421640"/>
                </a:lnTo>
                <a:lnTo>
                  <a:pt x="137039" y="422910"/>
                </a:lnTo>
                <a:lnTo>
                  <a:pt x="156854" y="427990"/>
                </a:lnTo>
                <a:lnTo>
                  <a:pt x="215027" y="427990"/>
                </a:lnTo>
                <a:lnTo>
                  <a:pt x="202653" y="440690"/>
                </a:lnTo>
                <a:lnTo>
                  <a:pt x="251209" y="454660"/>
                </a:lnTo>
                <a:lnTo>
                  <a:pt x="305165" y="454660"/>
                </a:lnTo>
                <a:lnTo>
                  <a:pt x="294813" y="467360"/>
                </a:lnTo>
                <a:lnTo>
                  <a:pt x="300212" y="471170"/>
                </a:lnTo>
                <a:lnTo>
                  <a:pt x="303681" y="477520"/>
                </a:lnTo>
                <a:lnTo>
                  <a:pt x="303973" y="488950"/>
                </a:lnTo>
                <a:lnTo>
                  <a:pt x="304034" y="492760"/>
                </a:lnTo>
                <a:lnTo>
                  <a:pt x="304115" y="497840"/>
                </a:lnTo>
                <a:lnTo>
                  <a:pt x="357215" y="497840"/>
                </a:lnTo>
                <a:lnTo>
                  <a:pt x="310174" y="558800"/>
                </a:lnTo>
                <a:lnTo>
                  <a:pt x="307695" y="560070"/>
                </a:lnTo>
                <a:lnTo>
                  <a:pt x="306109" y="561340"/>
                </a:lnTo>
                <a:lnTo>
                  <a:pt x="304432" y="562610"/>
                </a:lnTo>
                <a:lnTo>
                  <a:pt x="304554" y="582930"/>
                </a:lnTo>
                <a:lnTo>
                  <a:pt x="304646" y="598170"/>
                </a:lnTo>
                <a:lnTo>
                  <a:pt x="359467" y="598170"/>
                </a:lnTo>
                <a:lnTo>
                  <a:pt x="305041" y="665480"/>
                </a:lnTo>
                <a:lnTo>
                  <a:pt x="305131" y="679450"/>
                </a:lnTo>
                <a:lnTo>
                  <a:pt x="409455" y="679450"/>
                </a:lnTo>
                <a:lnTo>
                  <a:pt x="399481" y="694690"/>
                </a:lnTo>
                <a:lnTo>
                  <a:pt x="348936" y="694690"/>
                </a:lnTo>
                <a:lnTo>
                  <a:pt x="316309" y="728980"/>
                </a:lnTo>
                <a:lnTo>
                  <a:pt x="305494" y="741680"/>
                </a:lnTo>
                <a:lnTo>
                  <a:pt x="305604" y="744220"/>
                </a:lnTo>
                <a:lnTo>
                  <a:pt x="305837" y="745490"/>
                </a:lnTo>
                <a:lnTo>
                  <a:pt x="306025" y="745490"/>
                </a:lnTo>
                <a:lnTo>
                  <a:pt x="306873" y="746760"/>
                </a:lnTo>
                <a:lnTo>
                  <a:pt x="307837" y="748030"/>
                </a:lnTo>
                <a:lnTo>
                  <a:pt x="309320" y="748030"/>
                </a:lnTo>
                <a:lnTo>
                  <a:pt x="310783" y="749300"/>
                </a:lnTo>
                <a:lnTo>
                  <a:pt x="363872" y="749300"/>
                </a:lnTo>
                <a:lnTo>
                  <a:pt x="357856" y="758190"/>
                </a:lnTo>
                <a:lnTo>
                  <a:pt x="350451" y="769620"/>
                </a:lnTo>
                <a:lnTo>
                  <a:pt x="349681" y="770890"/>
                </a:lnTo>
                <a:lnTo>
                  <a:pt x="348839" y="772160"/>
                </a:lnTo>
                <a:lnTo>
                  <a:pt x="346379" y="774700"/>
                </a:lnTo>
                <a:lnTo>
                  <a:pt x="344243" y="777240"/>
                </a:lnTo>
                <a:lnTo>
                  <a:pt x="339116" y="781050"/>
                </a:lnTo>
                <a:lnTo>
                  <a:pt x="336093" y="783590"/>
                </a:lnTo>
                <a:lnTo>
                  <a:pt x="333821" y="784860"/>
                </a:lnTo>
                <a:lnTo>
                  <a:pt x="330889" y="786130"/>
                </a:lnTo>
                <a:lnTo>
                  <a:pt x="330228" y="786130"/>
                </a:lnTo>
                <a:lnTo>
                  <a:pt x="328927" y="787400"/>
                </a:lnTo>
                <a:lnTo>
                  <a:pt x="324843" y="788670"/>
                </a:lnTo>
                <a:lnTo>
                  <a:pt x="321612" y="789940"/>
                </a:lnTo>
                <a:lnTo>
                  <a:pt x="312736" y="791210"/>
                </a:lnTo>
                <a:close/>
              </a:path>
              <a:path w="725170" h="791210">
                <a:moveTo>
                  <a:pt x="359192" y="154940"/>
                </a:moveTo>
                <a:lnTo>
                  <a:pt x="299584" y="154940"/>
                </a:lnTo>
                <a:lnTo>
                  <a:pt x="353500" y="100330"/>
                </a:lnTo>
                <a:lnTo>
                  <a:pt x="314149" y="45720"/>
                </a:lnTo>
                <a:lnTo>
                  <a:pt x="313404" y="44450"/>
                </a:lnTo>
                <a:lnTo>
                  <a:pt x="312750" y="44450"/>
                </a:lnTo>
                <a:lnTo>
                  <a:pt x="312271" y="43180"/>
                </a:lnTo>
                <a:lnTo>
                  <a:pt x="311527" y="43180"/>
                </a:lnTo>
                <a:lnTo>
                  <a:pt x="310083" y="41910"/>
                </a:lnTo>
                <a:lnTo>
                  <a:pt x="363631" y="41910"/>
                </a:lnTo>
                <a:lnTo>
                  <a:pt x="410568" y="106680"/>
                </a:lnTo>
                <a:lnTo>
                  <a:pt x="411339" y="109220"/>
                </a:lnTo>
                <a:lnTo>
                  <a:pt x="411941" y="110490"/>
                </a:lnTo>
                <a:lnTo>
                  <a:pt x="416550" y="116840"/>
                </a:lnTo>
                <a:lnTo>
                  <a:pt x="417385" y="116840"/>
                </a:lnTo>
                <a:lnTo>
                  <a:pt x="418951" y="119380"/>
                </a:lnTo>
                <a:lnTo>
                  <a:pt x="421482" y="121920"/>
                </a:lnTo>
                <a:lnTo>
                  <a:pt x="430933" y="135890"/>
                </a:lnTo>
                <a:lnTo>
                  <a:pt x="378170" y="135890"/>
                </a:lnTo>
                <a:lnTo>
                  <a:pt x="359192" y="154940"/>
                </a:lnTo>
                <a:close/>
              </a:path>
              <a:path w="725170" h="791210">
                <a:moveTo>
                  <a:pt x="598299" y="185420"/>
                </a:moveTo>
                <a:lnTo>
                  <a:pt x="469009" y="185420"/>
                </a:lnTo>
                <a:lnTo>
                  <a:pt x="470518" y="184150"/>
                </a:lnTo>
                <a:lnTo>
                  <a:pt x="472162" y="182880"/>
                </a:lnTo>
                <a:lnTo>
                  <a:pt x="553641" y="153670"/>
                </a:lnTo>
                <a:lnTo>
                  <a:pt x="584301" y="142240"/>
                </a:lnTo>
                <a:lnTo>
                  <a:pt x="606034" y="134620"/>
                </a:lnTo>
                <a:lnTo>
                  <a:pt x="619747" y="129540"/>
                </a:lnTo>
                <a:lnTo>
                  <a:pt x="626349" y="127000"/>
                </a:lnTo>
                <a:lnTo>
                  <a:pt x="627314" y="127000"/>
                </a:lnTo>
                <a:lnTo>
                  <a:pt x="628311" y="125730"/>
                </a:lnTo>
                <a:lnTo>
                  <a:pt x="634557" y="124460"/>
                </a:lnTo>
                <a:lnTo>
                  <a:pt x="640319" y="121920"/>
                </a:lnTo>
                <a:lnTo>
                  <a:pt x="644112" y="120650"/>
                </a:lnTo>
                <a:lnTo>
                  <a:pt x="646947" y="120650"/>
                </a:lnTo>
                <a:lnTo>
                  <a:pt x="651453" y="119380"/>
                </a:lnTo>
                <a:lnTo>
                  <a:pt x="655719" y="118110"/>
                </a:lnTo>
                <a:lnTo>
                  <a:pt x="667734" y="118110"/>
                </a:lnTo>
                <a:lnTo>
                  <a:pt x="706927" y="143510"/>
                </a:lnTo>
                <a:lnTo>
                  <a:pt x="712980" y="161290"/>
                </a:lnTo>
                <a:lnTo>
                  <a:pt x="657046" y="161290"/>
                </a:lnTo>
                <a:lnTo>
                  <a:pt x="654126" y="162560"/>
                </a:lnTo>
                <a:lnTo>
                  <a:pt x="647271" y="165100"/>
                </a:lnTo>
                <a:lnTo>
                  <a:pt x="642112" y="166370"/>
                </a:lnTo>
                <a:lnTo>
                  <a:pt x="636325" y="168910"/>
                </a:lnTo>
                <a:lnTo>
                  <a:pt x="626466" y="171450"/>
                </a:lnTo>
                <a:lnTo>
                  <a:pt x="601239" y="181610"/>
                </a:lnTo>
                <a:lnTo>
                  <a:pt x="598299" y="185420"/>
                </a:lnTo>
                <a:close/>
              </a:path>
              <a:path w="725170" h="791210">
                <a:moveTo>
                  <a:pt x="358220" y="275590"/>
                </a:moveTo>
                <a:lnTo>
                  <a:pt x="300652" y="275590"/>
                </a:lnTo>
                <a:lnTo>
                  <a:pt x="325632" y="247650"/>
                </a:lnTo>
                <a:lnTo>
                  <a:pt x="350294" y="219710"/>
                </a:lnTo>
                <a:lnTo>
                  <a:pt x="374623" y="191770"/>
                </a:lnTo>
                <a:lnTo>
                  <a:pt x="398606" y="162560"/>
                </a:lnTo>
                <a:lnTo>
                  <a:pt x="396560" y="160020"/>
                </a:lnTo>
                <a:lnTo>
                  <a:pt x="390372" y="151130"/>
                </a:lnTo>
                <a:lnTo>
                  <a:pt x="389498" y="151130"/>
                </a:lnTo>
                <a:lnTo>
                  <a:pt x="388689" y="149860"/>
                </a:lnTo>
                <a:lnTo>
                  <a:pt x="378170" y="135890"/>
                </a:lnTo>
                <a:lnTo>
                  <a:pt x="430933" y="135890"/>
                </a:lnTo>
                <a:lnTo>
                  <a:pt x="432008" y="137160"/>
                </a:lnTo>
                <a:lnTo>
                  <a:pt x="433393" y="138430"/>
                </a:lnTo>
                <a:lnTo>
                  <a:pt x="434526" y="139700"/>
                </a:lnTo>
                <a:lnTo>
                  <a:pt x="435406" y="140970"/>
                </a:lnTo>
                <a:lnTo>
                  <a:pt x="440831" y="149860"/>
                </a:lnTo>
                <a:lnTo>
                  <a:pt x="444022" y="153670"/>
                </a:lnTo>
                <a:lnTo>
                  <a:pt x="463183" y="180340"/>
                </a:lnTo>
                <a:lnTo>
                  <a:pt x="467016" y="185420"/>
                </a:lnTo>
                <a:lnTo>
                  <a:pt x="598299" y="185420"/>
                </a:lnTo>
                <a:lnTo>
                  <a:pt x="588499" y="198120"/>
                </a:lnTo>
                <a:lnTo>
                  <a:pt x="424039" y="198120"/>
                </a:lnTo>
                <a:lnTo>
                  <a:pt x="388757" y="240030"/>
                </a:lnTo>
                <a:lnTo>
                  <a:pt x="358220" y="275590"/>
                </a:lnTo>
                <a:close/>
              </a:path>
              <a:path w="725170" h="791210">
                <a:moveTo>
                  <a:pt x="359467" y="598170"/>
                </a:moveTo>
                <a:lnTo>
                  <a:pt x="304646" y="598170"/>
                </a:lnTo>
                <a:lnTo>
                  <a:pt x="657162" y="162560"/>
                </a:lnTo>
                <a:lnTo>
                  <a:pt x="658094" y="161290"/>
                </a:lnTo>
                <a:lnTo>
                  <a:pt x="712980" y="161290"/>
                </a:lnTo>
                <a:lnTo>
                  <a:pt x="714205" y="170180"/>
                </a:lnTo>
                <a:lnTo>
                  <a:pt x="688519" y="228600"/>
                </a:lnTo>
                <a:lnTo>
                  <a:pt x="687865" y="228600"/>
                </a:lnTo>
                <a:lnTo>
                  <a:pt x="687159" y="229870"/>
                </a:lnTo>
                <a:lnTo>
                  <a:pt x="629723" y="325120"/>
                </a:lnTo>
                <a:lnTo>
                  <a:pt x="580253" y="325120"/>
                </a:lnTo>
                <a:lnTo>
                  <a:pt x="359467" y="598170"/>
                </a:lnTo>
                <a:close/>
              </a:path>
              <a:path w="725170" h="791210">
                <a:moveTo>
                  <a:pt x="305165" y="454660"/>
                </a:moveTo>
                <a:lnTo>
                  <a:pt x="251209" y="454660"/>
                </a:lnTo>
                <a:lnTo>
                  <a:pt x="441025" y="220980"/>
                </a:lnTo>
                <a:lnTo>
                  <a:pt x="437445" y="217170"/>
                </a:lnTo>
                <a:lnTo>
                  <a:pt x="433309" y="210820"/>
                </a:lnTo>
                <a:lnTo>
                  <a:pt x="428785" y="204470"/>
                </a:lnTo>
                <a:lnTo>
                  <a:pt x="424039" y="198120"/>
                </a:lnTo>
                <a:lnTo>
                  <a:pt x="588499" y="198120"/>
                </a:lnTo>
                <a:lnTo>
                  <a:pt x="580659" y="208280"/>
                </a:lnTo>
                <a:lnTo>
                  <a:pt x="527030" y="208280"/>
                </a:lnTo>
                <a:lnTo>
                  <a:pt x="497718" y="218440"/>
                </a:lnTo>
                <a:lnTo>
                  <a:pt x="305165" y="454660"/>
                </a:lnTo>
                <a:close/>
              </a:path>
              <a:path w="725170" h="791210">
                <a:moveTo>
                  <a:pt x="357215" y="497840"/>
                </a:moveTo>
                <a:lnTo>
                  <a:pt x="304115" y="497840"/>
                </a:lnTo>
                <a:lnTo>
                  <a:pt x="527030" y="208280"/>
                </a:lnTo>
                <a:lnTo>
                  <a:pt x="580659" y="208280"/>
                </a:lnTo>
                <a:lnTo>
                  <a:pt x="357215" y="497840"/>
                </a:lnTo>
                <a:close/>
              </a:path>
              <a:path w="725170" h="791210">
                <a:moveTo>
                  <a:pt x="215027" y="427990"/>
                </a:moveTo>
                <a:lnTo>
                  <a:pt x="156854" y="427990"/>
                </a:lnTo>
                <a:lnTo>
                  <a:pt x="157831" y="425450"/>
                </a:lnTo>
                <a:lnTo>
                  <a:pt x="159094" y="424180"/>
                </a:lnTo>
                <a:lnTo>
                  <a:pt x="191287" y="392430"/>
                </a:lnTo>
                <a:lnTo>
                  <a:pt x="221610" y="360680"/>
                </a:lnTo>
                <a:lnTo>
                  <a:pt x="251591" y="328930"/>
                </a:lnTo>
                <a:lnTo>
                  <a:pt x="281206" y="297180"/>
                </a:lnTo>
                <a:lnTo>
                  <a:pt x="339023" y="297180"/>
                </a:lnTo>
                <a:lnTo>
                  <a:pt x="316116" y="322580"/>
                </a:lnTo>
                <a:lnTo>
                  <a:pt x="278849" y="361950"/>
                </a:lnTo>
                <a:lnTo>
                  <a:pt x="241013" y="401320"/>
                </a:lnTo>
                <a:lnTo>
                  <a:pt x="215027" y="427990"/>
                </a:lnTo>
                <a:close/>
              </a:path>
              <a:path w="725170" h="791210">
                <a:moveTo>
                  <a:pt x="409455" y="679450"/>
                </a:moveTo>
                <a:lnTo>
                  <a:pt x="305131" y="679450"/>
                </a:lnTo>
                <a:lnTo>
                  <a:pt x="338013" y="645160"/>
                </a:lnTo>
                <a:lnTo>
                  <a:pt x="371120" y="609600"/>
                </a:lnTo>
                <a:lnTo>
                  <a:pt x="404431" y="575310"/>
                </a:lnTo>
                <a:lnTo>
                  <a:pt x="505375" y="472440"/>
                </a:lnTo>
                <a:lnTo>
                  <a:pt x="539289" y="439420"/>
                </a:lnTo>
                <a:lnTo>
                  <a:pt x="573301" y="405130"/>
                </a:lnTo>
                <a:lnTo>
                  <a:pt x="553939" y="378460"/>
                </a:lnTo>
                <a:lnTo>
                  <a:pt x="553888" y="377190"/>
                </a:lnTo>
                <a:lnTo>
                  <a:pt x="553786" y="374650"/>
                </a:lnTo>
                <a:lnTo>
                  <a:pt x="553685" y="372110"/>
                </a:lnTo>
                <a:lnTo>
                  <a:pt x="553583" y="369570"/>
                </a:lnTo>
                <a:lnTo>
                  <a:pt x="580253" y="325120"/>
                </a:lnTo>
                <a:lnTo>
                  <a:pt x="629723" y="325120"/>
                </a:lnTo>
                <a:lnTo>
                  <a:pt x="601388" y="372110"/>
                </a:lnTo>
                <a:lnTo>
                  <a:pt x="650421" y="440690"/>
                </a:lnTo>
                <a:lnTo>
                  <a:pt x="598268" y="440690"/>
                </a:lnTo>
                <a:lnTo>
                  <a:pt x="532305" y="505460"/>
                </a:lnTo>
                <a:lnTo>
                  <a:pt x="510413" y="528320"/>
                </a:lnTo>
                <a:lnTo>
                  <a:pt x="530693" y="533400"/>
                </a:lnTo>
                <a:lnTo>
                  <a:pt x="600683" y="533400"/>
                </a:lnTo>
                <a:lnTo>
                  <a:pt x="581237" y="548640"/>
                </a:lnTo>
                <a:lnTo>
                  <a:pt x="587598" y="549910"/>
                </a:lnTo>
                <a:lnTo>
                  <a:pt x="606845" y="554990"/>
                </a:lnTo>
                <a:lnTo>
                  <a:pt x="664730" y="554990"/>
                </a:lnTo>
                <a:lnTo>
                  <a:pt x="661877" y="557530"/>
                </a:lnTo>
                <a:lnTo>
                  <a:pt x="656422" y="562610"/>
                </a:lnTo>
                <a:lnTo>
                  <a:pt x="655123" y="563880"/>
                </a:lnTo>
                <a:lnTo>
                  <a:pt x="480862" y="563880"/>
                </a:lnTo>
                <a:lnTo>
                  <a:pt x="457637" y="600710"/>
                </a:lnTo>
                <a:lnTo>
                  <a:pt x="453095" y="608330"/>
                </a:lnTo>
                <a:lnTo>
                  <a:pt x="449703" y="614680"/>
                </a:lnTo>
                <a:lnTo>
                  <a:pt x="444527" y="623570"/>
                </a:lnTo>
                <a:lnTo>
                  <a:pt x="442521" y="626110"/>
                </a:lnTo>
                <a:lnTo>
                  <a:pt x="441647" y="627380"/>
                </a:lnTo>
                <a:lnTo>
                  <a:pt x="440682" y="628650"/>
                </a:lnTo>
                <a:lnTo>
                  <a:pt x="439433" y="631190"/>
                </a:lnTo>
                <a:lnTo>
                  <a:pt x="438546" y="635000"/>
                </a:lnTo>
                <a:lnTo>
                  <a:pt x="429166" y="648970"/>
                </a:lnTo>
                <a:lnTo>
                  <a:pt x="426693" y="654050"/>
                </a:lnTo>
                <a:lnTo>
                  <a:pt x="425742" y="655320"/>
                </a:lnTo>
                <a:lnTo>
                  <a:pt x="424700" y="655320"/>
                </a:lnTo>
                <a:lnTo>
                  <a:pt x="423528" y="657860"/>
                </a:lnTo>
                <a:lnTo>
                  <a:pt x="420091" y="664210"/>
                </a:lnTo>
                <a:lnTo>
                  <a:pt x="412491" y="675640"/>
                </a:lnTo>
                <a:lnTo>
                  <a:pt x="410996" y="678180"/>
                </a:lnTo>
                <a:lnTo>
                  <a:pt x="409455" y="679450"/>
                </a:lnTo>
                <a:close/>
              </a:path>
              <a:path w="725170" h="791210">
                <a:moveTo>
                  <a:pt x="142682" y="407670"/>
                </a:moveTo>
                <a:lnTo>
                  <a:pt x="85583" y="407670"/>
                </a:lnTo>
                <a:lnTo>
                  <a:pt x="139564" y="349250"/>
                </a:lnTo>
                <a:lnTo>
                  <a:pt x="197464" y="349250"/>
                </a:lnTo>
                <a:lnTo>
                  <a:pt x="142682" y="407670"/>
                </a:lnTo>
                <a:close/>
              </a:path>
              <a:path w="725170" h="791210">
                <a:moveTo>
                  <a:pt x="600683" y="533400"/>
                </a:moveTo>
                <a:lnTo>
                  <a:pt x="530693" y="533400"/>
                </a:lnTo>
                <a:lnTo>
                  <a:pt x="613636" y="469900"/>
                </a:lnTo>
                <a:lnTo>
                  <a:pt x="615759" y="468630"/>
                </a:lnTo>
                <a:lnTo>
                  <a:pt x="617953" y="467360"/>
                </a:lnTo>
                <a:lnTo>
                  <a:pt x="598268" y="440690"/>
                </a:lnTo>
                <a:lnTo>
                  <a:pt x="650421" y="440690"/>
                </a:lnTo>
                <a:lnTo>
                  <a:pt x="664950" y="461010"/>
                </a:lnTo>
                <a:lnTo>
                  <a:pt x="666807" y="463550"/>
                </a:lnTo>
                <a:lnTo>
                  <a:pt x="667986" y="466090"/>
                </a:lnTo>
                <a:lnTo>
                  <a:pt x="669461" y="467360"/>
                </a:lnTo>
                <a:lnTo>
                  <a:pt x="671410" y="471170"/>
                </a:lnTo>
                <a:lnTo>
                  <a:pt x="675715" y="476250"/>
                </a:lnTo>
                <a:lnTo>
                  <a:pt x="684894" y="488950"/>
                </a:lnTo>
                <a:lnTo>
                  <a:pt x="685729" y="490220"/>
                </a:lnTo>
                <a:lnTo>
                  <a:pt x="686538" y="490220"/>
                </a:lnTo>
                <a:lnTo>
                  <a:pt x="687833" y="492760"/>
                </a:lnTo>
                <a:lnTo>
                  <a:pt x="693527" y="500380"/>
                </a:lnTo>
                <a:lnTo>
                  <a:pt x="641089" y="500380"/>
                </a:lnTo>
                <a:lnTo>
                  <a:pt x="640332" y="501650"/>
                </a:lnTo>
                <a:lnTo>
                  <a:pt x="639503" y="502920"/>
                </a:lnTo>
                <a:lnTo>
                  <a:pt x="637956" y="504190"/>
                </a:lnTo>
                <a:lnTo>
                  <a:pt x="600683" y="533400"/>
                </a:lnTo>
                <a:close/>
              </a:path>
              <a:path w="725170" h="791210">
                <a:moveTo>
                  <a:pt x="664730" y="554990"/>
                </a:moveTo>
                <a:lnTo>
                  <a:pt x="606845" y="554990"/>
                </a:lnTo>
                <a:lnTo>
                  <a:pt x="616212" y="543560"/>
                </a:lnTo>
                <a:lnTo>
                  <a:pt x="626416" y="532130"/>
                </a:lnTo>
                <a:lnTo>
                  <a:pt x="637431" y="521970"/>
                </a:lnTo>
                <a:lnTo>
                  <a:pt x="649323" y="513080"/>
                </a:lnTo>
                <a:lnTo>
                  <a:pt x="648689" y="511810"/>
                </a:lnTo>
                <a:lnTo>
                  <a:pt x="648417" y="510540"/>
                </a:lnTo>
                <a:lnTo>
                  <a:pt x="645996" y="508000"/>
                </a:lnTo>
                <a:lnTo>
                  <a:pt x="643517" y="504190"/>
                </a:lnTo>
                <a:lnTo>
                  <a:pt x="641089" y="500380"/>
                </a:lnTo>
                <a:lnTo>
                  <a:pt x="693527" y="500380"/>
                </a:lnTo>
                <a:lnTo>
                  <a:pt x="700171" y="509270"/>
                </a:lnTo>
                <a:lnTo>
                  <a:pt x="700954" y="511810"/>
                </a:lnTo>
                <a:lnTo>
                  <a:pt x="701556" y="513080"/>
                </a:lnTo>
                <a:lnTo>
                  <a:pt x="707214" y="520700"/>
                </a:lnTo>
                <a:lnTo>
                  <a:pt x="708081" y="521970"/>
                </a:lnTo>
                <a:lnTo>
                  <a:pt x="708728" y="523240"/>
                </a:lnTo>
                <a:lnTo>
                  <a:pt x="718163" y="539750"/>
                </a:lnTo>
                <a:lnTo>
                  <a:pt x="721357" y="547370"/>
                </a:lnTo>
                <a:lnTo>
                  <a:pt x="673533" y="547370"/>
                </a:lnTo>
                <a:lnTo>
                  <a:pt x="667584" y="552450"/>
                </a:lnTo>
                <a:lnTo>
                  <a:pt x="664730" y="554990"/>
                </a:lnTo>
                <a:close/>
              </a:path>
              <a:path w="725170" h="791210">
                <a:moveTo>
                  <a:pt x="723629" y="568960"/>
                </a:moveTo>
                <a:lnTo>
                  <a:pt x="675877" y="568960"/>
                </a:lnTo>
                <a:lnTo>
                  <a:pt x="676699" y="566420"/>
                </a:lnTo>
                <a:lnTo>
                  <a:pt x="677139" y="565150"/>
                </a:lnTo>
                <a:lnTo>
                  <a:pt x="677055" y="560070"/>
                </a:lnTo>
                <a:lnTo>
                  <a:pt x="677547" y="557530"/>
                </a:lnTo>
                <a:lnTo>
                  <a:pt x="678518" y="554990"/>
                </a:lnTo>
                <a:lnTo>
                  <a:pt x="677236" y="553720"/>
                </a:lnTo>
                <a:lnTo>
                  <a:pt x="675598" y="551180"/>
                </a:lnTo>
                <a:lnTo>
                  <a:pt x="673533" y="547370"/>
                </a:lnTo>
                <a:lnTo>
                  <a:pt x="721357" y="547370"/>
                </a:lnTo>
                <a:lnTo>
                  <a:pt x="724019" y="553720"/>
                </a:lnTo>
                <a:lnTo>
                  <a:pt x="724301" y="557530"/>
                </a:lnTo>
                <a:lnTo>
                  <a:pt x="724395" y="558800"/>
                </a:lnTo>
                <a:lnTo>
                  <a:pt x="724489" y="560070"/>
                </a:lnTo>
                <a:lnTo>
                  <a:pt x="724583" y="561340"/>
                </a:lnTo>
                <a:lnTo>
                  <a:pt x="724677" y="562610"/>
                </a:lnTo>
                <a:lnTo>
                  <a:pt x="724771" y="563880"/>
                </a:lnTo>
                <a:lnTo>
                  <a:pt x="724864" y="565150"/>
                </a:lnTo>
                <a:lnTo>
                  <a:pt x="724958" y="566420"/>
                </a:lnTo>
                <a:lnTo>
                  <a:pt x="723629" y="568960"/>
                </a:lnTo>
                <a:close/>
              </a:path>
              <a:path w="725170" h="791210">
                <a:moveTo>
                  <a:pt x="685797" y="610870"/>
                </a:moveTo>
                <a:lnTo>
                  <a:pt x="663661" y="610870"/>
                </a:lnTo>
                <a:lnTo>
                  <a:pt x="649776" y="609600"/>
                </a:lnTo>
                <a:lnTo>
                  <a:pt x="641937" y="609600"/>
                </a:lnTo>
                <a:lnTo>
                  <a:pt x="632267" y="607060"/>
                </a:lnTo>
                <a:lnTo>
                  <a:pt x="621905" y="603250"/>
                </a:lnTo>
                <a:lnTo>
                  <a:pt x="610976" y="600710"/>
                </a:lnTo>
                <a:lnTo>
                  <a:pt x="586557" y="593090"/>
                </a:lnTo>
                <a:lnTo>
                  <a:pt x="573559" y="589280"/>
                </a:lnTo>
                <a:lnTo>
                  <a:pt x="560860" y="586740"/>
                </a:lnTo>
                <a:lnTo>
                  <a:pt x="548715" y="582930"/>
                </a:lnTo>
                <a:lnTo>
                  <a:pt x="546812" y="582930"/>
                </a:lnTo>
                <a:lnTo>
                  <a:pt x="539517" y="580390"/>
                </a:lnTo>
                <a:lnTo>
                  <a:pt x="536642" y="580390"/>
                </a:lnTo>
                <a:lnTo>
                  <a:pt x="531736" y="579120"/>
                </a:lnTo>
                <a:lnTo>
                  <a:pt x="515300" y="574040"/>
                </a:lnTo>
                <a:lnTo>
                  <a:pt x="513837" y="572770"/>
                </a:lnTo>
                <a:lnTo>
                  <a:pt x="512478" y="572770"/>
                </a:lnTo>
                <a:lnTo>
                  <a:pt x="480862" y="563880"/>
                </a:lnTo>
                <a:lnTo>
                  <a:pt x="655123" y="563880"/>
                </a:lnTo>
                <a:lnTo>
                  <a:pt x="651226" y="567690"/>
                </a:lnTo>
                <a:lnTo>
                  <a:pt x="657971" y="567690"/>
                </a:lnTo>
                <a:lnTo>
                  <a:pt x="675877" y="568960"/>
                </a:lnTo>
                <a:lnTo>
                  <a:pt x="723629" y="568960"/>
                </a:lnTo>
                <a:lnTo>
                  <a:pt x="719642" y="576580"/>
                </a:lnTo>
                <a:lnTo>
                  <a:pt x="718801" y="577850"/>
                </a:lnTo>
                <a:lnTo>
                  <a:pt x="717843" y="579120"/>
                </a:lnTo>
                <a:lnTo>
                  <a:pt x="716768" y="580390"/>
                </a:lnTo>
                <a:lnTo>
                  <a:pt x="716082" y="581660"/>
                </a:lnTo>
                <a:lnTo>
                  <a:pt x="715260" y="584200"/>
                </a:lnTo>
                <a:lnTo>
                  <a:pt x="714321" y="585470"/>
                </a:lnTo>
                <a:lnTo>
                  <a:pt x="713797" y="588010"/>
                </a:lnTo>
                <a:lnTo>
                  <a:pt x="692926" y="608330"/>
                </a:lnTo>
                <a:lnTo>
                  <a:pt x="685797" y="610870"/>
                </a:lnTo>
                <a:close/>
              </a:path>
              <a:path w="725170" h="791210">
                <a:moveTo>
                  <a:pt x="363872" y="749300"/>
                </a:moveTo>
                <a:lnTo>
                  <a:pt x="310783" y="749300"/>
                </a:lnTo>
                <a:lnTo>
                  <a:pt x="312271" y="748030"/>
                </a:lnTo>
                <a:lnTo>
                  <a:pt x="313462" y="748030"/>
                </a:lnTo>
                <a:lnTo>
                  <a:pt x="314103" y="746760"/>
                </a:lnTo>
                <a:lnTo>
                  <a:pt x="315243" y="745490"/>
                </a:lnTo>
                <a:lnTo>
                  <a:pt x="322920" y="734060"/>
                </a:lnTo>
                <a:lnTo>
                  <a:pt x="341304" y="706120"/>
                </a:lnTo>
                <a:lnTo>
                  <a:pt x="348936" y="694690"/>
                </a:lnTo>
                <a:lnTo>
                  <a:pt x="399481" y="694690"/>
                </a:lnTo>
                <a:lnTo>
                  <a:pt x="391169" y="707390"/>
                </a:lnTo>
                <a:lnTo>
                  <a:pt x="382342" y="721360"/>
                </a:lnTo>
                <a:lnTo>
                  <a:pt x="372467" y="736600"/>
                </a:lnTo>
                <a:lnTo>
                  <a:pt x="363872" y="74930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054668" y="5288284"/>
            <a:ext cx="815340" cy="789305"/>
          </a:xfrm>
          <a:custGeom>
            <a:avLst/>
            <a:gdLst/>
            <a:ahLst/>
            <a:cxnLst/>
            <a:rect l="l" t="t" r="r" b="b"/>
            <a:pathLst>
              <a:path w="815340" h="789304">
                <a:moveTo>
                  <a:pt x="116571" y="781277"/>
                </a:moveTo>
                <a:lnTo>
                  <a:pt x="89518" y="753669"/>
                </a:lnTo>
                <a:lnTo>
                  <a:pt x="85586" y="733285"/>
                </a:lnTo>
                <a:lnTo>
                  <a:pt x="86467" y="723797"/>
                </a:lnTo>
                <a:lnTo>
                  <a:pt x="86975" y="722631"/>
                </a:lnTo>
                <a:lnTo>
                  <a:pt x="87973" y="718873"/>
                </a:lnTo>
                <a:lnTo>
                  <a:pt x="88202" y="717569"/>
                </a:lnTo>
                <a:lnTo>
                  <a:pt x="89262" y="715260"/>
                </a:lnTo>
                <a:lnTo>
                  <a:pt x="89732" y="714075"/>
                </a:lnTo>
                <a:lnTo>
                  <a:pt x="90754" y="711746"/>
                </a:lnTo>
                <a:lnTo>
                  <a:pt x="97435" y="698049"/>
                </a:lnTo>
                <a:lnTo>
                  <a:pt x="105244" y="682075"/>
                </a:lnTo>
                <a:lnTo>
                  <a:pt x="114169" y="663820"/>
                </a:lnTo>
                <a:lnTo>
                  <a:pt x="122536" y="646705"/>
                </a:lnTo>
                <a:lnTo>
                  <a:pt x="122492" y="638176"/>
                </a:lnTo>
                <a:lnTo>
                  <a:pt x="124668" y="630749"/>
                </a:lnTo>
                <a:lnTo>
                  <a:pt x="129128" y="624456"/>
                </a:lnTo>
                <a:lnTo>
                  <a:pt x="135372" y="620466"/>
                </a:lnTo>
                <a:lnTo>
                  <a:pt x="135930" y="619325"/>
                </a:lnTo>
                <a:lnTo>
                  <a:pt x="144857" y="601071"/>
                </a:lnTo>
                <a:lnTo>
                  <a:pt x="152668" y="585098"/>
                </a:lnTo>
                <a:lnTo>
                  <a:pt x="157689" y="574830"/>
                </a:lnTo>
                <a:lnTo>
                  <a:pt x="166058" y="557716"/>
                </a:lnTo>
                <a:lnTo>
                  <a:pt x="174985" y="539461"/>
                </a:lnTo>
                <a:lnTo>
                  <a:pt x="193519" y="501872"/>
                </a:lnTo>
                <a:lnTo>
                  <a:pt x="198183" y="492845"/>
                </a:lnTo>
                <a:lnTo>
                  <a:pt x="201443" y="485955"/>
                </a:lnTo>
                <a:lnTo>
                  <a:pt x="204159" y="480214"/>
                </a:lnTo>
                <a:lnTo>
                  <a:pt x="206875" y="474473"/>
                </a:lnTo>
                <a:lnTo>
                  <a:pt x="102286" y="380018"/>
                </a:lnTo>
                <a:lnTo>
                  <a:pt x="101470" y="379612"/>
                </a:lnTo>
                <a:lnTo>
                  <a:pt x="101206" y="378064"/>
                </a:lnTo>
                <a:lnTo>
                  <a:pt x="86853" y="365267"/>
                </a:lnTo>
                <a:lnTo>
                  <a:pt x="73450" y="354360"/>
                </a:lnTo>
                <a:lnTo>
                  <a:pt x="59519" y="341773"/>
                </a:lnTo>
                <a:lnTo>
                  <a:pt x="41952" y="324546"/>
                </a:lnTo>
                <a:lnTo>
                  <a:pt x="40206" y="323679"/>
                </a:lnTo>
                <a:lnTo>
                  <a:pt x="39196" y="321759"/>
                </a:lnTo>
                <a:lnTo>
                  <a:pt x="38361" y="321345"/>
                </a:lnTo>
                <a:lnTo>
                  <a:pt x="38040" y="319768"/>
                </a:lnTo>
                <a:lnTo>
                  <a:pt x="37148" y="319325"/>
                </a:lnTo>
                <a:lnTo>
                  <a:pt x="32582" y="315640"/>
                </a:lnTo>
                <a:lnTo>
                  <a:pt x="28845" y="312367"/>
                </a:lnTo>
                <a:lnTo>
                  <a:pt x="24387" y="308736"/>
                </a:lnTo>
                <a:lnTo>
                  <a:pt x="17115" y="302291"/>
                </a:lnTo>
                <a:lnTo>
                  <a:pt x="16217" y="301845"/>
                </a:lnTo>
                <a:lnTo>
                  <a:pt x="14124" y="299389"/>
                </a:lnTo>
                <a:lnTo>
                  <a:pt x="11153" y="296496"/>
                </a:lnTo>
                <a:lnTo>
                  <a:pt x="9404" y="292792"/>
                </a:lnTo>
                <a:lnTo>
                  <a:pt x="7615" y="290486"/>
                </a:lnTo>
                <a:lnTo>
                  <a:pt x="2793" y="279585"/>
                </a:lnTo>
                <a:lnTo>
                  <a:pt x="167" y="268356"/>
                </a:lnTo>
                <a:lnTo>
                  <a:pt x="0" y="256930"/>
                </a:lnTo>
                <a:lnTo>
                  <a:pt x="2554" y="245437"/>
                </a:lnTo>
                <a:lnTo>
                  <a:pt x="4703" y="239414"/>
                </a:lnTo>
                <a:lnTo>
                  <a:pt x="5767" y="237107"/>
                </a:lnTo>
                <a:lnTo>
                  <a:pt x="7035" y="234901"/>
                </a:lnTo>
                <a:lnTo>
                  <a:pt x="7670" y="233798"/>
                </a:lnTo>
                <a:lnTo>
                  <a:pt x="8304" y="232695"/>
                </a:lnTo>
                <a:lnTo>
                  <a:pt x="12595" y="227736"/>
                </a:lnTo>
                <a:lnTo>
                  <a:pt x="13299" y="226667"/>
                </a:lnTo>
                <a:lnTo>
                  <a:pt x="14079" y="225636"/>
                </a:lnTo>
                <a:lnTo>
                  <a:pt x="42328" y="209885"/>
                </a:lnTo>
                <a:lnTo>
                  <a:pt x="43177" y="208888"/>
                </a:lnTo>
                <a:lnTo>
                  <a:pt x="50641" y="208340"/>
                </a:lnTo>
                <a:lnTo>
                  <a:pt x="51558" y="208795"/>
                </a:lnTo>
                <a:lnTo>
                  <a:pt x="54312" y="208744"/>
                </a:lnTo>
                <a:lnTo>
                  <a:pt x="56572" y="208448"/>
                </a:lnTo>
                <a:lnTo>
                  <a:pt x="59452" y="208460"/>
                </a:lnTo>
                <a:lnTo>
                  <a:pt x="68122" y="209928"/>
                </a:lnTo>
                <a:lnTo>
                  <a:pt x="70059" y="209472"/>
                </a:lnTo>
                <a:lnTo>
                  <a:pt x="71432" y="210153"/>
                </a:lnTo>
                <a:lnTo>
                  <a:pt x="76760" y="211381"/>
                </a:lnTo>
                <a:lnTo>
                  <a:pt x="79115" y="211132"/>
                </a:lnTo>
                <a:lnTo>
                  <a:pt x="81007" y="212071"/>
                </a:lnTo>
                <a:lnTo>
                  <a:pt x="84045" y="212161"/>
                </a:lnTo>
                <a:lnTo>
                  <a:pt x="94362" y="213029"/>
                </a:lnTo>
                <a:lnTo>
                  <a:pt x="113399" y="215390"/>
                </a:lnTo>
                <a:lnTo>
                  <a:pt x="114672" y="214604"/>
                </a:lnTo>
                <a:lnTo>
                  <a:pt x="117228" y="215873"/>
                </a:lnTo>
                <a:lnTo>
                  <a:pt x="136735" y="217049"/>
                </a:lnTo>
                <a:lnTo>
                  <a:pt x="138797" y="218073"/>
                </a:lnTo>
                <a:lnTo>
                  <a:pt x="140469" y="217485"/>
                </a:lnTo>
                <a:lnTo>
                  <a:pt x="141652" y="218072"/>
                </a:lnTo>
                <a:lnTo>
                  <a:pt x="151181" y="218548"/>
                </a:lnTo>
                <a:lnTo>
                  <a:pt x="158919" y="219554"/>
                </a:lnTo>
                <a:lnTo>
                  <a:pt x="166947" y="220704"/>
                </a:lnTo>
                <a:lnTo>
                  <a:pt x="194890" y="223232"/>
                </a:lnTo>
                <a:lnTo>
                  <a:pt x="205929" y="224458"/>
                </a:lnTo>
                <a:lnTo>
                  <a:pt x="218772" y="225162"/>
                </a:lnTo>
                <a:lnTo>
                  <a:pt x="251119" y="229877"/>
                </a:lnTo>
                <a:lnTo>
                  <a:pt x="257422" y="230170"/>
                </a:lnTo>
                <a:lnTo>
                  <a:pt x="307902" y="235379"/>
                </a:lnTo>
                <a:lnTo>
                  <a:pt x="312054" y="236022"/>
                </a:lnTo>
                <a:lnTo>
                  <a:pt x="313998" y="235569"/>
                </a:lnTo>
                <a:lnTo>
                  <a:pt x="316433" y="236778"/>
                </a:lnTo>
                <a:lnTo>
                  <a:pt x="318257" y="236265"/>
                </a:lnTo>
                <a:lnTo>
                  <a:pt x="319782" y="237022"/>
                </a:lnTo>
                <a:lnTo>
                  <a:pt x="421650" y="29538"/>
                </a:lnTo>
                <a:lnTo>
                  <a:pt x="422210" y="28398"/>
                </a:lnTo>
                <a:lnTo>
                  <a:pt x="426941" y="20822"/>
                </a:lnTo>
                <a:lnTo>
                  <a:pt x="431567" y="16029"/>
                </a:lnTo>
                <a:lnTo>
                  <a:pt x="432461" y="15055"/>
                </a:lnTo>
                <a:lnTo>
                  <a:pt x="434330" y="13147"/>
                </a:lnTo>
                <a:lnTo>
                  <a:pt x="436522" y="11399"/>
                </a:lnTo>
                <a:lnTo>
                  <a:pt x="439728" y="8737"/>
                </a:lnTo>
                <a:lnTo>
                  <a:pt x="446373" y="4946"/>
                </a:lnTo>
                <a:lnTo>
                  <a:pt x="455476" y="2376"/>
                </a:lnTo>
                <a:lnTo>
                  <a:pt x="465736" y="379"/>
                </a:lnTo>
                <a:lnTo>
                  <a:pt x="476395" y="0"/>
                </a:lnTo>
                <a:lnTo>
                  <a:pt x="486697" y="2278"/>
                </a:lnTo>
                <a:lnTo>
                  <a:pt x="518594" y="28037"/>
                </a:lnTo>
                <a:lnTo>
                  <a:pt x="519736" y="31439"/>
                </a:lnTo>
                <a:lnTo>
                  <a:pt x="521094" y="33532"/>
                </a:lnTo>
                <a:lnTo>
                  <a:pt x="522596" y="37113"/>
                </a:lnTo>
                <a:lnTo>
                  <a:pt x="523039" y="37333"/>
                </a:lnTo>
                <a:lnTo>
                  <a:pt x="524000" y="43482"/>
                </a:lnTo>
                <a:lnTo>
                  <a:pt x="524846" y="45319"/>
                </a:lnTo>
                <a:lnTo>
                  <a:pt x="529611" y="74624"/>
                </a:lnTo>
                <a:lnTo>
                  <a:pt x="471125" y="45591"/>
                </a:lnTo>
                <a:lnTo>
                  <a:pt x="468719" y="45815"/>
                </a:lnTo>
                <a:lnTo>
                  <a:pt x="467022" y="46390"/>
                </a:lnTo>
                <a:lnTo>
                  <a:pt x="465964" y="47283"/>
                </a:lnTo>
                <a:lnTo>
                  <a:pt x="465743" y="47173"/>
                </a:lnTo>
                <a:lnTo>
                  <a:pt x="463740" y="49015"/>
                </a:lnTo>
                <a:lnTo>
                  <a:pt x="427707" y="121871"/>
                </a:lnTo>
                <a:lnTo>
                  <a:pt x="417077" y="143534"/>
                </a:lnTo>
                <a:lnTo>
                  <a:pt x="412042" y="153795"/>
                </a:lnTo>
                <a:lnTo>
                  <a:pt x="469792" y="182463"/>
                </a:lnTo>
                <a:lnTo>
                  <a:pt x="390587" y="209784"/>
                </a:lnTo>
                <a:lnTo>
                  <a:pt x="389276" y="210551"/>
                </a:lnTo>
                <a:lnTo>
                  <a:pt x="387174" y="210926"/>
                </a:lnTo>
                <a:lnTo>
                  <a:pt x="385369" y="211448"/>
                </a:lnTo>
                <a:lnTo>
                  <a:pt x="384073" y="210804"/>
                </a:lnTo>
                <a:lnTo>
                  <a:pt x="375684" y="227908"/>
                </a:lnTo>
                <a:lnTo>
                  <a:pt x="375023" y="230416"/>
                </a:lnTo>
                <a:lnTo>
                  <a:pt x="374730" y="231688"/>
                </a:lnTo>
                <a:lnTo>
                  <a:pt x="373652" y="233989"/>
                </a:lnTo>
                <a:lnTo>
                  <a:pt x="369933" y="242068"/>
                </a:lnTo>
                <a:lnTo>
                  <a:pt x="360948" y="260294"/>
                </a:lnTo>
                <a:lnTo>
                  <a:pt x="359358" y="263757"/>
                </a:lnTo>
                <a:lnTo>
                  <a:pt x="358804" y="264900"/>
                </a:lnTo>
                <a:lnTo>
                  <a:pt x="358017" y="265928"/>
                </a:lnTo>
                <a:lnTo>
                  <a:pt x="357345" y="267012"/>
                </a:lnTo>
                <a:lnTo>
                  <a:pt x="355594" y="270396"/>
                </a:lnTo>
                <a:lnTo>
                  <a:pt x="354357" y="272618"/>
                </a:lnTo>
                <a:lnTo>
                  <a:pt x="410319" y="300398"/>
                </a:lnTo>
                <a:lnTo>
                  <a:pt x="380269" y="312420"/>
                </a:lnTo>
                <a:lnTo>
                  <a:pt x="324624" y="284798"/>
                </a:lnTo>
                <a:lnTo>
                  <a:pt x="312100" y="282834"/>
                </a:lnTo>
                <a:lnTo>
                  <a:pt x="308613" y="282521"/>
                </a:lnTo>
                <a:lnTo>
                  <a:pt x="304974" y="282132"/>
                </a:lnTo>
                <a:lnTo>
                  <a:pt x="303873" y="281586"/>
                </a:lnTo>
                <a:lnTo>
                  <a:pt x="294448" y="281161"/>
                </a:lnTo>
                <a:lnTo>
                  <a:pt x="257177" y="276838"/>
                </a:lnTo>
                <a:lnTo>
                  <a:pt x="254623" y="279824"/>
                </a:lnTo>
                <a:lnTo>
                  <a:pt x="251912" y="281314"/>
                </a:lnTo>
                <a:lnTo>
                  <a:pt x="217969" y="294239"/>
                </a:lnTo>
                <a:lnTo>
                  <a:pt x="161357" y="266136"/>
                </a:lnTo>
                <a:lnTo>
                  <a:pt x="151236" y="265366"/>
                </a:lnTo>
                <a:lnTo>
                  <a:pt x="146598" y="264481"/>
                </a:lnTo>
                <a:lnTo>
                  <a:pt x="145211" y="265210"/>
                </a:lnTo>
                <a:lnTo>
                  <a:pt x="144344" y="264780"/>
                </a:lnTo>
                <a:lnTo>
                  <a:pt x="140939" y="264508"/>
                </a:lnTo>
                <a:lnTo>
                  <a:pt x="137761" y="264348"/>
                </a:lnTo>
                <a:lnTo>
                  <a:pt x="135971" y="263460"/>
                </a:lnTo>
                <a:lnTo>
                  <a:pt x="133686" y="263743"/>
                </a:lnTo>
                <a:lnTo>
                  <a:pt x="115566" y="261837"/>
                </a:lnTo>
                <a:lnTo>
                  <a:pt x="110617" y="260799"/>
                </a:lnTo>
                <a:lnTo>
                  <a:pt x="107016" y="260429"/>
                </a:lnTo>
                <a:lnTo>
                  <a:pt x="88447" y="258300"/>
                </a:lnTo>
                <a:lnTo>
                  <a:pt x="82807" y="258336"/>
                </a:lnTo>
                <a:lnTo>
                  <a:pt x="80559" y="258638"/>
                </a:lnTo>
                <a:lnTo>
                  <a:pt x="78693" y="257712"/>
                </a:lnTo>
                <a:lnTo>
                  <a:pt x="74826" y="257210"/>
                </a:lnTo>
                <a:lnTo>
                  <a:pt x="56846" y="255374"/>
                </a:lnTo>
                <a:lnTo>
                  <a:pt x="53967" y="253945"/>
                </a:lnTo>
                <a:lnTo>
                  <a:pt x="52656" y="254712"/>
                </a:lnTo>
                <a:lnTo>
                  <a:pt x="50801" y="255209"/>
                </a:lnTo>
                <a:lnTo>
                  <a:pt x="49445" y="255954"/>
                </a:lnTo>
                <a:lnTo>
                  <a:pt x="47373" y="257761"/>
                </a:lnTo>
                <a:lnTo>
                  <a:pt x="46828" y="258908"/>
                </a:lnTo>
                <a:lnTo>
                  <a:pt x="46358" y="260093"/>
                </a:lnTo>
                <a:lnTo>
                  <a:pt x="45545" y="262525"/>
                </a:lnTo>
                <a:lnTo>
                  <a:pt x="46328" y="264331"/>
                </a:lnTo>
                <a:lnTo>
                  <a:pt x="47572" y="266367"/>
                </a:lnTo>
                <a:lnTo>
                  <a:pt x="47863" y="266511"/>
                </a:lnTo>
                <a:lnTo>
                  <a:pt x="50076" y="269028"/>
                </a:lnTo>
                <a:lnTo>
                  <a:pt x="53906" y="273765"/>
                </a:lnTo>
                <a:lnTo>
                  <a:pt x="59163" y="276374"/>
                </a:lnTo>
                <a:lnTo>
                  <a:pt x="70558" y="287703"/>
                </a:lnTo>
                <a:lnTo>
                  <a:pt x="76038" y="291841"/>
                </a:lnTo>
                <a:lnTo>
                  <a:pt x="80369" y="296826"/>
                </a:lnTo>
                <a:lnTo>
                  <a:pt x="137151" y="325014"/>
                </a:lnTo>
                <a:lnTo>
                  <a:pt x="117755" y="332400"/>
                </a:lnTo>
                <a:lnTo>
                  <a:pt x="121903" y="335877"/>
                </a:lnTo>
                <a:lnTo>
                  <a:pt x="123314" y="336577"/>
                </a:lnTo>
                <a:lnTo>
                  <a:pt x="127595" y="340120"/>
                </a:lnTo>
                <a:lnTo>
                  <a:pt x="139855" y="351877"/>
                </a:lnTo>
                <a:lnTo>
                  <a:pt x="196811" y="380152"/>
                </a:lnTo>
                <a:lnTo>
                  <a:pt x="178400" y="386609"/>
                </a:lnTo>
                <a:lnTo>
                  <a:pt x="219640" y="422677"/>
                </a:lnTo>
                <a:lnTo>
                  <a:pt x="273372" y="449350"/>
                </a:lnTo>
                <a:lnTo>
                  <a:pt x="255476" y="457481"/>
                </a:lnTo>
                <a:lnTo>
                  <a:pt x="259058" y="463513"/>
                </a:lnTo>
                <a:lnTo>
                  <a:pt x="259626" y="470884"/>
                </a:lnTo>
                <a:lnTo>
                  <a:pt x="254263" y="482401"/>
                </a:lnTo>
                <a:lnTo>
                  <a:pt x="252629" y="485843"/>
                </a:lnTo>
                <a:lnTo>
                  <a:pt x="250450" y="490433"/>
                </a:lnTo>
                <a:lnTo>
                  <a:pt x="302955" y="516497"/>
                </a:lnTo>
                <a:lnTo>
                  <a:pt x="227949" y="552993"/>
                </a:lnTo>
                <a:lnTo>
                  <a:pt x="220775" y="555103"/>
                </a:lnTo>
                <a:lnTo>
                  <a:pt x="219137" y="554289"/>
                </a:lnTo>
                <a:lnTo>
                  <a:pt x="210209" y="572544"/>
                </a:lnTo>
                <a:lnTo>
                  <a:pt x="201840" y="589657"/>
                </a:lnTo>
                <a:lnTo>
                  <a:pt x="255466" y="616278"/>
                </a:lnTo>
                <a:lnTo>
                  <a:pt x="169474" y="655827"/>
                </a:lnTo>
                <a:lnTo>
                  <a:pt x="162786" y="669521"/>
                </a:lnTo>
                <a:lnTo>
                  <a:pt x="264022" y="719776"/>
                </a:lnTo>
                <a:lnTo>
                  <a:pt x="247389" y="729951"/>
                </a:lnTo>
                <a:lnTo>
                  <a:pt x="198253" y="705560"/>
                </a:lnTo>
                <a:lnTo>
                  <a:pt x="133211" y="729987"/>
                </a:lnTo>
                <a:lnTo>
                  <a:pt x="132189" y="732316"/>
                </a:lnTo>
                <a:lnTo>
                  <a:pt x="131853" y="733566"/>
                </a:lnTo>
                <a:lnTo>
                  <a:pt x="131471" y="734795"/>
                </a:lnTo>
                <a:lnTo>
                  <a:pt x="131735" y="736344"/>
                </a:lnTo>
                <a:lnTo>
                  <a:pt x="132678" y="736812"/>
                </a:lnTo>
                <a:lnTo>
                  <a:pt x="133562" y="738668"/>
                </a:lnTo>
                <a:lnTo>
                  <a:pt x="187341" y="765365"/>
                </a:lnTo>
                <a:lnTo>
                  <a:pt x="176477" y="771315"/>
                </a:lnTo>
                <a:lnTo>
                  <a:pt x="163593" y="779098"/>
                </a:lnTo>
                <a:lnTo>
                  <a:pt x="162276" y="779862"/>
                </a:lnTo>
                <a:lnTo>
                  <a:pt x="160889" y="780591"/>
                </a:lnTo>
                <a:lnTo>
                  <a:pt x="157355" y="781673"/>
                </a:lnTo>
                <a:lnTo>
                  <a:pt x="153574" y="784049"/>
                </a:lnTo>
                <a:lnTo>
                  <a:pt x="146869" y="784975"/>
                </a:lnTo>
                <a:lnTo>
                  <a:pt x="142786" y="785783"/>
                </a:lnTo>
                <a:lnTo>
                  <a:pt x="140001" y="785819"/>
                </a:lnTo>
                <a:lnTo>
                  <a:pt x="136005" y="786671"/>
                </a:lnTo>
                <a:lnTo>
                  <a:pt x="134089" y="785720"/>
                </a:lnTo>
                <a:lnTo>
                  <a:pt x="128968" y="786013"/>
                </a:lnTo>
                <a:lnTo>
                  <a:pt x="125811" y="784446"/>
                </a:lnTo>
                <a:lnTo>
                  <a:pt x="116571" y="781277"/>
                </a:lnTo>
                <a:close/>
              </a:path>
              <a:path w="815340" h="789304">
                <a:moveTo>
                  <a:pt x="469792" y="182463"/>
                </a:moveTo>
                <a:lnTo>
                  <a:pt x="412042" y="153795"/>
                </a:lnTo>
                <a:lnTo>
                  <a:pt x="491272" y="126486"/>
                </a:lnTo>
                <a:lnTo>
                  <a:pt x="479357" y="53931"/>
                </a:lnTo>
                <a:lnTo>
                  <a:pt x="479194" y="52432"/>
                </a:lnTo>
                <a:lnTo>
                  <a:pt x="478555" y="52115"/>
                </a:lnTo>
                <a:lnTo>
                  <a:pt x="478259" y="50550"/>
                </a:lnTo>
                <a:lnTo>
                  <a:pt x="477924" y="50384"/>
                </a:lnTo>
                <a:lnTo>
                  <a:pt x="477078" y="48546"/>
                </a:lnTo>
                <a:lnTo>
                  <a:pt x="529611" y="74624"/>
                </a:lnTo>
                <a:lnTo>
                  <a:pt x="543655" y="160997"/>
                </a:lnTo>
                <a:lnTo>
                  <a:pt x="543843" y="162508"/>
                </a:lnTo>
                <a:lnTo>
                  <a:pt x="543302" y="165075"/>
                </a:lnTo>
                <a:lnTo>
                  <a:pt x="544983" y="172999"/>
                </a:lnTo>
                <a:lnTo>
                  <a:pt x="545234" y="174541"/>
                </a:lnTo>
                <a:lnTo>
                  <a:pt x="546012" y="174928"/>
                </a:lnTo>
                <a:lnTo>
                  <a:pt x="546200" y="176439"/>
                </a:lnTo>
                <a:lnTo>
                  <a:pt x="546980" y="181079"/>
                </a:lnTo>
                <a:lnTo>
                  <a:pt x="549234" y="197795"/>
                </a:lnTo>
                <a:lnTo>
                  <a:pt x="498440" y="172580"/>
                </a:lnTo>
                <a:lnTo>
                  <a:pt x="469792" y="182463"/>
                </a:lnTo>
                <a:close/>
              </a:path>
              <a:path w="815340" h="789304">
                <a:moveTo>
                  <a:pt x="688080" y="329106"/>
                </a:moveTo>
                <a:lnTo>
                  <a:pt x="560419" y="265734"/>
                </a:lnTo>
                <a:lnTo>
                  <a:pt x="562932" y="265564"/>
                </a:lnTo>
                <a:lnTo>
                  <a:pt x="564971" y="265158"/>
                </a:lnTo>
                <a:lnTo>
                  <a:pt x="567142" y="264818"/>
                </a:lnTo>
                <a:lnTo>
                  <a:pt x="660886" y="275907"/>
                </a:lnTo>
                <a:lnTo>
                  <a:pt x="696496" y="279405"/>
                </a:lnTo>
                <a:lnTo>
                  <a:pt x="721122" y="283123"/>
                </a:lnTo>
                <a:lnTo>
                  <a:pt x="737347" y="284087"/>
                </a:lnTo>
                <a:lnTo>
                  <a:pt x="744929" y="285015"/>
                </a:lnTo>
                <a:lnTo>
                  <a:pt x="745871" y="285483"/>
                </a:lnTo>
                <a:lnTo>
                  <a:pt x="747410" y="284829"/>
                </a:lnTo>
                <a:lnTo>
                  <a:pt x="754080" y="286722"/>
                </a:lnTo>
                <a:lnTo>
                  <a:pt x="760839" y="287242"/>
                </a:lnTo>
                <a:lnTo>
                  <a:pt x="765111" y="287945"/>
                </a:lnTo>
                <a:lnTo>
                  <a:pt x="766275" y="288523"/>
                </a:lnTo>
                <a:lnTo>
                  <a:pt x="768447" y="288183"/>
                </a:lnTo>
                <a:lnTo>
                  <a:pt x="773414" y="289231"/>
                </a:lnTo>
                <a:lnTo>
                  <a:pt x="777583" y="291300"/>
                </a:lnTo>
                <a:lnTo>
                  <a:pt x="782000" y="292075"/>
                </a:lnTo>
                <a:lnTo>
                  <a:pt x="812648" y="325721"/>
                </a:lnTo>
                <a:lnTo>
                  <a:pt x="815204" y="341169"/>
                </a:lnTo>
                <a:lnTo>
                  <a:pt x="814788" y="355141"/>
                </a:lnTo>
                <a:lnTo>
                  <a:pt x="813156" y="360003"/>
                </a:lnTo>
                <a:lnTo>
                  <a:pt x="760550" y="333888"/>
                </a:lnTo>
                <a:lnTo>
                  <a:pt x="757986" y="334033"/>
                </a:lnTo>
                <a:lnTo>
                  <a:pt x="754569" y="333755"/>
                </a:lnTo>
                <a:lnTo>
                  <a:pt x="746740" y="332704"/>
                </a:lnTo>
                <a:lnTo>
                  <a:pt x="741133" y="331339"/>
                </a:lnTo>
                <a:lnTo>
                  <a:pt x="734348" y="330806"/>
                </a:lnTo>
                <a:lnTo>
                  <a:pt x="723020" y="329436"/>
                </a:lnTo>
                <a:lnTo>
                  <a:pt x="693849" y="326299"/>
                </a:lnTo>
                <a:lnTo>
                  <a:pt x="688080" y="329106"/>
                </a:lnTo>
                <a:close/>
              </a:path>
              <a:path w="815340" h="789304">
                <a:moveTo>
                  <a:pt x="410319" y="300398"/>
                </a:moveTo>
                <a:lnTo>
                  <a:pt x="354357" y="272618"/>
                </a:lnTo>
                <a:lnTo>
                  <a:pt x="392322" y="257435"/>
                </a:lnTo>
                <a:lnTo>
                  <a:pt x="429976" y="242098"/>
                </a:lnTo>
                <a:lnTo>
                  <a:pt x="467305" y="226600"/>
                </a:lnTo>
                <a:lnTo>
                  <a:pt x="504859" y="209796"/>
                </a:lnTo>
                <a:lnTo>
                  <a:pt x="503989" y="206528"/>
                </a:lnTo>
                <a:lnTo>
                  <a:pt x="503431" y="201998"/>
                </a:lnTo>
                <a:lnTo>
                  <a:pt x="502459" y="194426"/>
                </a:lnTo>
                <a:lnTo>
                  <a:pt x="501605" y="194002"/>
                </a:lnTo>
                <a:lnTo>
                  <a:pt x="498440" y="172580"/>
                </a:lnTo>
                <a:lnTo>
                  <a:pt x="549234" y="197795"/>
                </a:lnTo>
                <a:lnTo>
                  <a:pt x="549439" y="199315"/>
                </a:lnTo>
                <a:lnTo>
                  <a:pt x="549925" y="200974"/>
                </a:lnTo>
                <a:lnTo>
                  <a:pt x="550714" y="202783"/>
                </a:lnTo>
                <a:lnTo>
                  <a:pt x="551256" y="204470"/>
                </a:lnTo>
                <a:lnTo>
                  <a:pt x="550987" y="207173"/>
                </a:lnTo>
                <a:lnTo>
                  <a:pt x="551506" y="207430"/>
                </a:lnTo>
                <a:lnTo>
                  <a:pt x="552700" y="215112"/>
                </a:lnTo>
                <a:lnTo>
                  <a:pt x="552900" y="216630"/>
                </a:lnTo>
                <a:lnTo>
                  <a:pt x="553322" y="222510"/>
                </a:lnTo>
                <a:lnTo>
                  <a:pt x="554916" y="227555"/>
                </a:lnTo>
                <a:lnTo>
                  <a:pt x="555879" y="235123"/>
                </a:lnTo>
                <a:lnTo>
                  <a:pt x="559498" y="258187"/>
                </a:lnTo>
                <a:lnTo>
                  <a:pt x="560419" y="265734"/>
                </a:lnTo>
                <a:lnTo>
                  <a:pt x="688080" y="329106"/>
                </a:lnTo>
                <a:lnTo>
                  <a:pt x="672213" y="336826"/>
                </a:lnTo>
                <a:lnTo>
                  <a:pt x="512209" y="257398"/>
                </a:lnTo>
                <a:lnTo>
                  <a:pt x="465757" y="276875"/>
                </a:lnTo>
                <a:lnTo>
                  <a:pt x="418227" y="297235"/>
                </a:lnTo>
                <a:lnTo>
                  <a:pt x="410319" y="300398"/>
                </a:lnTo>
                <a:close/>
              </a:path>
              <a:path w="815340" h="789304">
                <a:moveTo>
                  <a:pt x="255466" y="616278"/>
                </a:moveTo>
                <a:lnTo>
                  <a:pt x="201840" y="589657"/>
                </a:lnTo>
                <a:lnTo>
                  <a:pt x="759011" y="334542"/>
                </a:lnTo>
                <a:lnTo>
                  <a:pt x="760550" y="333888"/>
                </a:lnTo>
                <a:lnTo>
                  <a:pt x="813156" y="360003"/>
                </a:lnTo>
                <a:lnTo>
                  <a:pt x="789940" y="392432"/>
                </a:lnTo>
                <a:lnTo>
                  <a:pt x="756556" y="414142"/>
                </a:lnTo>
                <a:lnTo>
                  <a:pt x="755353" y="414963"/>
                </a:lnTo>
                <a:lnTo>
                  <a:pt x="754663" y="414620"/>
                </a:lnTo>
                <a:lnTo>
                  <a:pt x="652478" y="480160"/>
                </a:lnTo>
                <a:lnTo>
                  <a:pt x="603883" y="456036"/>
                </a:lnTo>
                <a:lnTo>
                  <a:pt x="255466" y="616278"/>
                </a:lnTo>
                <a:close/>
              </a:path>
              <a:path w="815340" h="789304">
                <a:moveTo>
                  <a:pt x="273372" y="449350"/>
                </a:moveTo>
                <a:lnTo>
                  <a:pt x="219640" y="422677"/>
                </a:lnTo>
                <a:lnTo>
                  <a:pt x="518079" y="287252"/>
                </a:lnTo>
                <a:lnTo>
                  <a:pt x="516839" y="280965"/>
                </a:lnTo>
                <a:lnTo>
                  <a:pt x="515056" y="274408"/>
                </a:lnTo>
                <a:lnTo>
                  <a:pt x="514023" y="265388"/>
                </a:lnTo>
                <a:lnTo>
                  <a:pt x="512209" y="257398"/>
                </a:lnTo>
                <a:lnTo>
                  <a:pt x="672213" y="336826"/>
                </a:lnTo>
                <a:lnTo>
                  <a:pt x="660674" y="342441"/>
                </a:lnTo>
                <a:lnTo>
                  <a:pt x="608339" y="316461"/>
                </a:lnTo>
                <a:lnTo>
                  <a:pt x="574612" y="312480"/>
                </a:lnTo>
                <a:lnTo>
                  <a:pt x="273372" y="449350"/>
                </a:lnTo>
                <a:close/>
              </a:path>
              <a:path w="815340" h="789304">
                <a:moveTo>
                  <a:pt x="302955" y="516497"/>
                </a:moveTo>
                <a:lnTo>
                  <a:pt x="250450" y="490433"/>
                </a:lnTo>
                <a:lnTo>
                  <a:pt x="608339" y="316461"/>
                </a:lnTo>
                <a:lnTo>
                  <a:pt x="660674" y="342441"/>
                </a:lnTo>
                <a:lnTo>
                  <a:pt x="302955" y="516497"/>
                </a:lnTo>
                <a:close/>
              </a:path>
              <a:path w="815340" h="789304">
                <a:moveTo>
                  <a:pt x="196811" y="380152"/>
                </a:moveTo>
                <a:lnTo>
                  <a:pt x="139855" y="351877"/>
                </a:lnTo>
                <a:lnTo>
                  <a:pt x="141939" y="350077"/>
                </a:lnTo>
                <a:lnTo>
                  <a:pt x="143737" y="349551"/>
                </a:lnTo>
                <a:lnTo>
                  <a:pt x="191010" y="333318"/>
                </a:lnTo>
                <a:lnTo>
                  <a:pt x="235891" y="317314"/>
                </a:lnTo>
                <a:lnTo>
                  <a:pt x="280436" y="301145"/>
                </a:lnTo>
                <a:lnTo>
                  <a:pt x="324624" y="284798"/>
                </a:lnTo>
                <a:lnTo>
                  <a:pt x="380269" y="312420"/>
                </a:lnTo>
                <a:lnTo>
                  <a:pt x="370779" y="316217"/>
                </a:lnTo>
                <a:lnTo>
                  <a:pt x="322874" y="334972"/>
                </a:lnTo>
                <a:lnTo>
                  <a:pt x="275106" y="352378"/>
                </a:lnTo>
                <a:lnTo>
                  <a:pt x="226939" y="369586"/>
                </a:lnTo>
                <a:lnTo>
                  <a:pt x="196811" y="380152"/>
                </a:lnTo>
                <a:close/>
              </a:path>
              <a:path w="815340" h="789304">
                <a:moveTo>
                  <a:pt x="264022" y="719776"/>
                </a:moveTo>
                <a:lnTo>
                  <a:pt x="162786" y="669521"/>
                </a:lnTo>
                <a:lnTo>
                  <a:pt x="261155" y="633281"/>
                </a:lnTo>
                <a:lnTo>
                  <a:pt x="310085" y="616452"/>
                </a:lnTo>
                <a:lnTo>
                  <a:pt x="359758" y="598574"/>
                </a:lnTo>
                <a:lnTo>
                  <a:pt x="409024" y="581912"/>
                </a:lnTo>
                <a:lnTo>
                  <a:pt x="458992" y="564180"/>
                </a:lnTo>
                <a:lnTo>
                  <a:pt x="558125" y="531155"/>
                </a:lnTo>
                <a:lnTo>
                  <a:pt x="553624" y="504816"/>
                </a:lnTo>
                <a:lnTo>
                  <a:pt x="553672" y="497751"/>
                </a:lnTo>
                <a:lnTo>
                  <a:pt x="555412" y="491525"/>
                </a:lnTo>
                <a:lnTo>
                  <a:pt x="558854" y="486145"/>
                </a:lnTo>
                <a:lnTo>
                  <a:pt x="564013" y="481616"/>
                </a:lnTo>
                <a:lnTo>
                  <a:pt x="603883" y="456036"/>
                </a:lnTo>
                <a:lnTo>
                  <a:pt x="652478" y="480160"/>
                </a:lnTo>
                <a:lnTo>
                  <a:pt x="601385" y="512929"/>
                </a:lnTo>
                <a:lnTo>
                  <a:pt x="616496" y="602667"/>
                </a:lnTo>
                <a:lnTo>
                  <a:pt x="565583" y="577394"/>
                </a:lnTo>
                <a:lnTo>
                  <a:pt x="436809" y="621226"/>
                </a:lnTo>
                <a:lnTo>
                  <a:pt x="453805" y="636753"/>
                </a:lnTo>
                <a:lnTo>
                  <a:pt x="520703" y="669962"/>
                </a:lnTo>
                <a:lnTo>
                  <a:pt x="496423" y="674923"/>
                </a:lnTo>
                <a:lnTo>
                  <a:pt x="518061" y="694172"/>
                </a:lnTo>
                <a:lnTo>
                  <a:pt x="574072" y="721977"/>
                </a:lnTo>
                <a:lnTo>
                  <a:pt x="570712" y="723144"/>
                </a:lnTo>
                <a:lnTo>
                  <a:pt x="563122" y="725048"/>
                </a:lnTo>
                <a:lnTo>
                  <a:pt x="561542" y="725682"/>
                </a:lnTo>
                <a:lnTo>
                  <a:pt x="390990" y="641017"/>
                </a:lnTo>
                <a:lnTo>
                  <a:pt x="350223" y="666152"/>
                </a:lnTo>
                <a:lnTo>
                  <a:pt x="341831" y="671911"/>
                </a:lnTo>
                <a:lnTo>
                  <a:pt x="335693" y="675954"/>
                </a:lnTo>
                <a:lnTo>
                  <a:pt x="326117" y="682543"/>
                </a:lnTo>
                <a:lnTo>
                  <a:pt x="323027" y="683845"/>
                </a:lnTo>
                <a:lnTo>
                  <a:pt x="321608" y="684558"/>
                </a:lnTo>
                <a:lnTo>
                  <a:pt x="320101" y="685228"/>
                </a:lnTo>
                <a:lnTo>
                  <a:pt x="317750" y="686897"/>
                </a:lnTo>
                <a:lnTo>
                  <a:pt x="315190" y="689879"/>
                </a:lnTo>
                <a:lnTo>
                  <a:pt x="298682" y="700117"/>
                </a:lnTo>
                <a:lnTo>
                  <a:pt x="294007" y="703468"/>
                </a:lnTo>
                <a:lnTo>
                  <a:pt x="292512" y="704144"/>
                </a:lnTo>
                <a:lnTo>
                  <a:pt x="291494" y="703638"/>
                </a:lnTo>
                <a:lnTo>
                  <a:pt x="289219" y="705345"/>
                </a:lnTo>
                <a:lnTo>
                  <a:pt x="269398" y="718191"/>
                </a:lnTo>
                <a:lnTo>
                  <a:pt x="267372" y="718603"/>
                </a:lnTo>
                <a:lnTo>
                  <a:pt x="265302" y="718994"/>
                </a:lnTo>
                <a:lnTo>
                  <a:pt x="264022" y="719776"/>
                </a:lnTo>
                <a:close/>
              </a:path>
              <a:path w="815340" h="789304">
                <a:moveTo>
                  <a:pt x="137151" y="325014"/>
                </a:moveTo>
                <a:lnTo>
                  <a:pt x="80369" y="296826"/>
                </a:lnTo>
                <a:lnTo>
                  <a:pt x="161357" y="266136"/>
                </a:lnTo>
                <a:lnTo>
                  <a:pt x="217969" y="294239"/>
                </a:lnTo>
                <a:lnTo>
                  <a:pt x="137151" y="325014"/>
                </a:lnTo>
                <a:close/>
              </a:path>
              <a:path w="815340" h="789304">
                <a:moveTo>
                  <a:pt x="520703" y="669962"/>
                </a:moveTo>
                <a:lnTo>
                  <a:pt x="453805" y="636753"/>
                </a:lnTo>
                <a:lnTo>
                  <a:pt x="566484" y="613287"/>
                </a:lnTo>
                <a:lnTo>
                  <a:pt x="569124" y="613180"/>
                </a:lnTo>
                <a:lnTo>
                  <a:pt x="571268" y="614245"/>
                </a:lnTo>
                <a:lnTo>
                  <a:pt x="565583" y="577394"/>
                </a:lnTo>
                <a:lnTo>
                  <a:pt x="616496" y="602667"/>
                </a:lnTo>
                <a:lnTo>
                  <a:pt x="619362" y="619687"/>
                </a:lnTo>
                <a:lnTo>
                  <a:pt x="620584" y="630218"/>
                </a:lnTo>
                <a:lnTo>
                  <a:pt x="621270" y="633395"/>
                </a:lnTo>
                <a:lnTo>
                  <a:pt x="621292" y="636241"/>
                </a:lnTo>
                <a:lnTo>
                  <a:pt x="621605" y="639232"/>
                </a:lnTo>
                <a:lnTo>
                  <a:pt x="622380" y="642453"/>
                </a:lnTo>
                <a:lnTo>
                  <a:pt x="623199" y="651366"/>
                </a:lnTo>
                <a:lnTo>
                  <a:pt x="625056" y="659378"/>
                </a:lnTo>
                <a:lnTo>
                  <a:pt x="626522" y="667195"/>
                </a:lnTo>
                <a:lnTo>
                  <a:pt x="626999" y="670268"/>
                </a:lnTo>
                <a:lnTo>
                  <a:pt x="627700" y="672033"/>
                </a:lnTo>
                <a:lnTo>
                  <a:pt x="629374" y="682789"/>
                </a:lnTo>
                <a:lnTo>
                  <a:pt x="578066" y="657320"/>
                </a:lnTo>
                <a:lnTo>
                  <a:pt x="576762" y="658090"/>
                </a:lnTo>
                <a:lnTo>
                  <a:pt x="575387" y="658825"/>
                </a:lnTo>
                <a:lnTo>
                  <a:pt x="573311" y="659212"/>
                </a:lnTo>
                <a:lnTo>
                  <a:pt x="520703" y="669962"/>
                </a:lnTo>
                <a:close/>
              </a:path>
              <a:path w="815340" h="789304">
                <a:moveTo>
                  <a:pt x="574072" y="721977"/>
                </a:moveTo>
                <a:lnTo>
                  <a:pt x="518061" y="694172"/>
                </a:lnTo>
                <a:lnTo>
                  <a:pt x="532861" y="687340"/>
                </a:lnTo>
                <a:lnTo>
                  <a:pt x="548481" y="680915"/>
                </a:lnTo>
                <a:lnTo>
                  <a:pt x="563762" y="677158"/>
                </a:lnTo>
                <a:lnTo>
                  <a:pt x="580466" y="672690"/>
                </a:lnTo>
                <a:lnTo>
                  <a:pt x="580411" y="671244"/>
                </a:lnTo>
                <a:lnTo>
                  <a:pt x="580145" y="671112"/>
                </a:lnTo>
                <a:lnTo>
                  <a:pt x="579473" y="666525"/>
                </a:lnTo>
                <a:lnTo>
                  <a:pt x="578745" y="661910"/>
                </a:lnTo>
                <a:lnTo>
                  <a:pt x="578066" y="657320"/>
                </a:lnTo>
                <a:lnTo>
                  <a:pt x="629374" y="682789"/>
                </a:lnTo>
                <a:lnTo>
                  <a:pt x="631287" y="695082"/>
                </a:lnTo>
                <a:lnTo>
                  <a:pt x="631488" y="696599"/>
                </a:lnTo>
                <a:lnTo>
                  <a:pt x="630947" y="699167"/>
                </a:lnTo>
                <a:lnTo>
                  <a:pt x="633088" y="708737"/>
                </a:lnTo>
                <a:lnTo>
                  <a:pt x="632806" y="711432"/>
                </a:lnTo>
                <a:lnTo>
                  <a:pt x="632874" y="712884"/>
                </a:lnTo>
                <a:lnTo>
                  <a:pt x="634188" y="733387"/>
                </a:lnTo>
                <a:lnTo>
                  <a:pt x="633662" y="741633"/>
                </a:lnTo>
                <a:lnTo>
                  <a:pt x="587185" y="718561"/>
                </a:lnTo>
                <a:lnTo>
                  <a:pt x="579112" y="720225"/>
                </a:lnTo>
                <a:lnTo>
                  <a:pt x="574072" y="721977"/>
                </a:lnTo>
                <a:close/>
              </a:path>
              <a:path w="815340" h="789304">
                <a:moveTo>
                  <a:pt x="626237" y="763469"/>
                </a:moveTo>
                <a:lnTo>
                  <a:pt x="579311" y="740174"/>
                </a:lnTo>
                <a:lnTo>
                  <a:pt x="580679" y="739435"/>
                </a:lnTo>
                <a:lnTo>
                  <a:pt x="582238" y="737373"/>
                </a:lnTo>
                <a:lnTo>
                  <a:pt x="583850" y="733920"/>
                </a:lnTo>
                <a:lnTo>
                  <a:pt x="586025" y="730746"/>
                </a:lnTo>
                <a:lnTo>
                  <a:pt x="588103" y="728942"/>
                </a:lnTo>
                <a:lnTo>
                  <a:pt x="587980" y="726045"/>
                </a:lnTo>
                <a:lnTo>
                  <a:pt x="587509" y="722975"/>
                </a:lnTo>
                <a:lnTo>
                  <a:pt x="587185" y="718561"/>
                </a:lnTo>
                <a:lnTo>
                  <a:pt x="633662" y="741633"/>
                </a:lnTo>
                <a:lnTo>
                  <a:pt x="633135" y="749878"/>
                </a:lnTo>
                <a:lnTo>
                  <a:pt x="630297" y="756977"/>
                </a:lnTo>
                <a:lnTo>
                  <a:pt x="629824" y="758160"/>
                </a:lnTo>
                <a:lnTo>
                  <a:pt x="629351" y="759343"/>
                </a:lnTo>
                <a:lnTo>
                  <a:pt x="628879" y="760526"/>
                </a:lnTo>
                <a:lnTo>
                  <a:pt x="628406" y="761709"/>
                </a:lnTo>
                <a:lnTo>
                  <a:pt x="626237" y="763469"/>
                </a:lnTo>
                <a:close/>
              </a:path>
              <a:path w="815340" h="789304">
                <a:moveTo>
                  <a:pt x="568112" y="787076"/>
                </a:moveTo>
                <a:lnTo>
                  <a:pt x="555482" y="780806"/>
                </a:lnTo>
                <a:lnTo>
                  <a:pt x="533475" y="768464"/>
                </a:lnTo>
                <a:lnTo>
                  <a:pt x="525814" y="764661"/>
                </a:lnTo>
                <a:lnTo>
                  <a:pt x="518058" y="756557"/>
                </a:lnTo>
                <a:lnTo>
                  <a:pt x="509061" y="749255"/>
                </a:lnTo>
                <a:lnTo>
                  <a:pt x="500074" y="740540"/>
                </a:lnTo>
                <a:lnTo>
                  <a:pt x="479599" y="721869"/>
                </a:lnTo>
                <a:lnTo>
                  <a:pt x="457874" y="702577"/>
                </a:lnTo>
                <a:lnTo>
                  <a:pt x="447700" y="693273"/>
                </a:lnTo>
                <a:lnTo>
                  <a:pt x="445840" y="692350"/>
                </a:lnTo>
                <a:lnTo>
                  <a:pt x="439840" y="686535"/>
                </a:lnTo>
                <a:lnTo>
                  <a:pt x="437031" y="685141"/>
                </a:lnTo>
                <a:lnTo>
                  <a:pt x="433365" y="680485"/>
                </a:lnTo>
                <a:lnTo>
                  <a:pt x="419562" y="667962"/>
                </a:lnTo>
                <a:lnTo>
                  <a:pt x="418132" y="667252"/>
                </a:lnTo>
                <a:lnTo>
                  <a:pt x="417369" y="665455"/>
                </a:lnTo>
                <a:lnTo>
                  <a:pt x="390990" y="641017"/>
                </a:lnTo>
                <a:lnTo>
                  <a:pt x="561542" y="725682"/>
                </a:lnTo>
                <a:lnTo>
                  <a:pt x="555221" y="728215"/>
                </a:lnTo>
                <a:lnTo>
                  <a:pt x="626237" y="763469"/>
                </a:lnTo>
                <a:lnTo>
                  <a:pt x="617564" y="770506"/>
                </a:lnTo>
                <a:lnTo>
                  <a:pt x="616177" y="771235"/>
                </a:lnTo>
                <a:lnTo>
                  <a:pt x="615240" y="770771"/>
                </a:lnTo>
                <a:lnTo>
                  <a:pt x="613625" y="771387"/>
                </a:lnTo>
                <a:lnTo>
                  <a:pt x="611826" y="773329"/>
                </a:lnTo>
                <a:lnTo>
                  <a:pt x="609893" y="775205"/>
                </a:lnTo>
                <a:lnTo>
                  <a:pt x="607846" y="777025"/>
                </a:lnTo>
                <a:lnTo>
                  <a:pt x="606769" y="777908"/>
                </a:lnTo>
                <a:lnTo>
                  <a:pt x="604931" y="779832"/>
                </a:lnTo>
                <a:lnTo>
                  <a:pt x="599229" y="784091"/>
                </a:lnTo>
                <a:lnTo>
                  <a:pt x="595043" y="786266"/>
                </a:lnTo>
                <a:lnTo>
                  <a:pt x="590059" y="788046"/>
                </a:lnTo>
                <a:lnTo>
                  <a:pt x="583345" y="788966"/>
                </a:lnTo>
                <a:lnTo>
                  <a:pt x="576208" y="788259"/>
                </a:lnTo>
                <a:lnTo>
                  <a:pt x="568112" y="787076"/>
                </a:lnTo>
                <a:close/>
              </a:path>
              <a:path w="815340" h="789304">
                <a:moveTo>
                  <a:pt x="187341" y="765365"/>
                </a:moveTo>
                <a:lnTo>
                  <a:pt x="137446" y="740597"/>
                </a:lnTo>
                <a:lnTo>
                  <a:pt x="138175" y="739541"/>
                </a:lnTo>
                <a:lnTo>
                  <a:pt x="138802" y="739852"/>
                </a:lnTo>
                <a:lnTo>
                  <a:pt x="140480" y="739267"/>
                </a:lnTo>
                <a:lnTo>
                  <a:pt x="153629" y="731616"/>
                </a:lnTo>
                <a:lnTo>
                  <a:pt x="177686" y="718036"/>
                </a:lnTo>
                <a:lnTo>
                  <a:pt x="185148" y="713233"/>
                </a:lnTo>
                <a:lnTo>
                  <a:pt x="198253" y="705560"/>
                </a:lnTo>
                <a:lnTo>
                  <a:pt x="247389" y="729951"/>
                </a:lnTo>
                <a:lnTo>
                  <a:pt x="217911" y="747930"/>
                </a:lnTo>
                <a:lnTo>
                  <a:pt x="200920" y="757927"/>
                </a:lnTo>
                <a:lnTo>
                  <a:pt x="187341" y="76536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33121" y="2613096"/>
            <a:ext cx="407670" cy="435609"/>
          </a:xfrm>
          <a:custGeom>
            <a:avLst/>
            <a:gdLst/>
            <a:ahLst/>
            <a:cxnLst/>
            <a:rect l="l" t="t" r="r" b="b"/>
            <a:pathLst>
              <a:path w="407669" h="435610">
                <a:moveTo>
                  <a:pt x="31748" y="269491"/>
                </a:moveTo>
                <a:lnTo>
                  <a:pt x="23172" y="269849"/>
                </a:lnTo>
                <a:lnTo>
                  <a:pt x="15843" y="266135"/>
                </a:lnTo>
                <a:lnTo>
                  <a:pt x="8686" y="259725"/>
                </a:lnTo>
                <a:lnTo>
                  <a:pt x="3500" y="252504"/>
                </a:lnTo>
                <a:lnTo>
                  <a:pt x="3187" y="252067"/>
                </a:lnTo>
                <a:lnTo>
                  <a:pt x="833" y="244609"/>
                </a:lnTo>
                <a:lnTo>
                  <a:pt x="0" y="222246"/>
                </a:lnTo>
                <a:lnTo>
                  <a:pt x="94" y="199905"/>
                </a:lnTo>
                <a:lnTo>
                  <a:pt x="96" y="199626"/>
                </a:lnTo>
                <a:lnTo>
                  <a:pt x="6255" y="155443"/>
                </a:lnTo>
                <a:lnTo>
                  <a:pt x="22933" y="103821"/>
                </a:lnTo>
                <a:lnTo>
                  <a:pt x="55595" y="60523"/>
                </a:lnTo>
                <a:lnTo>
                  <a:pt x="97783" y="31561"/>
                </a:lnTo>
                <a:lnTo>
                  <a:pt x="141519" y="5223"/>
                </a:lnTo>
                <a:lnTo>
                  <a:pt x="156537" y="0"/>
                </a:lnTo>
                <a:lnTo>
                  <a:pt x="171771" y="587"/>
                </a:lnTo>
                <a:lnTo>
                  <a:pt x="187434" y="5804"/>
                </a:lnTo>
                <a:lnTo>
                  <a:pt x="203734" y="14468"/>
                </a:lnTo>
                <a:lnTo>
                  <a:pt x="195200" y="22720"/>
                </a:lnTo>
                <a:lnTo>
                  <a:pt x="187173" y="30620"/>
                </a:lnTo>
                <a:lnTo>
                  <a:pt x="147580" y="60635"/>
                </a:lnTo>
                <a:lnTo>
                  <a:pt x="123250" y="75046"/>
                </a:lnTo>
                <a:lnTo>
                  <a:pt x="92559" y="97691"/>
                </a:lnTo>
                <a:lnTo>
                  <a:pt x="71613" y="125861"/>
                </a:lnTo>
                <a:lnTo>
                  <a:pt x="58867" y="158816"/>
                </a:lnTo>
                <a:lnTo>
                  <a:pt x="52778" y="195814"/>
                </a:lnTo>
                <a:lnTo>
                  <a:pt x="51242" y="208689"/>
                </a:lnTo>
                <a:lnTo>
                  <a:pt x="49102" y="221492"/>
                </a:lnTo>
                <a:lnTo>
                  <a:pt x="46797" y="234187"/>
                </a:lnTo>
                <a:lnTo>
                  <a:pt x="44713" y="247035"/>
                </a:lnTo>
                <a:lnTo>
                  <a:pt x="42321" y="256583"/>
                </a:lnTo>
                <a:lnTo>
                  <a:pt x="38065" y="264569"/>
                </a:lnTo>
                <a:lnTo>
                  <a:pt x="31748" y="269491"/>
                </a:lnTo>
                <a:close/>
              </a:path>
              <a:path w="407669" h="435610">
                <a:moveTo>
                  <a:pt x="189967" y="433958"/>
                </a:moveTo>
                <a:lnTo>
                  <a:pt x="149826" y="408670"/>
                </a:lnTo>
                <a:lnTo>
                  <a:pt x="131794" y="353968"/>
                </a:lnTo>
                <a:lnTo>
                  <a:pt x="125025" y="312320"/>
                </a:lnTo>
                <a:lnTo>
                  <a:pt x="125595" y="270191"/>
                </a:lnTo>
                <a:lnTo>
                  <a:pt x="135230" y="227398"/>
                </a:lnTo>
                <a:lnTo>
                  <a:pt x="152499" y="189469"/>
                </a:lnTo>
                <a:lnTo>
                  <a:pt x="175869" y="156529"/>
                </a:lnTo>
                <a:lnTo>
                  <a:pt x="204262" y="127969"/>
                </a:lnTo>
                <a:lnTo>
                  <a:pt x="236600" y="103178"/>
                </a:lnTo>
                <a:lnTo>
                  <a:pt x="284337" y="76861"/>
                </a:lnTo>
                <a:lnTo>
                  <a:pt x="290747" y="74149"/>
                </a:lnTo>
                <a:lnTo>
                  <a:pt x="307409" y="66867"/>
                </a:lnTo>
                <a:lnTo>
                  <a:pt x="332072" y="56666"/>
                </a:lnTo>
                <a:lnTo>
                  <a:pt x="348984" y="52303"/>
                </a:lnTo>
                <a:lnTo>
                  <a:pt x="365692" y="52755"/>
                </a:lnTo>
                <a:lnTo>
                  <a:pt x="382016" y="57469"/>
                </a:lnTo>
                <a:lnTo>
                  <a:pt x="397778" y="65891"/>
                </a:lnTo>
                <a:lnTo>
                  <a:pt x="404755" y="72004"/>
                </a:lnTo>
                <a:lnTo>
                  <a:pt x="407547" y="78302"/>
                </a:lnTo>
                <a:lnTo>
                  <a:pt x="406227" y="84700"/>
                </a:lnTo>
                <a:lnTo>
                  <a:pt x="373586" y="111509"/>
                </a:lnTo>
                <a:lnTo>
                  <a:pt x="339568" y="130415"/>
                </a:lnTo>
                <a:lnTo>
                  <a:pt x="290536" y="156032"/>
                </a:lnTo>
                <a:lnTo>
                  <a:pt x="266328" y="169312"/>
                </a:lnTo>
                <a:lnTo>
                  <a:pt x="220233" y="217637"/>
                </a:lnTo>
                <a:lnTo>
                  <a:pt x="204073" y="281939"/>
                </a:lnTo>
                <a:lnTo>
                  <a:pt x="203235" y="309405"/>
                </a:lnTo>
                <a:lnTo>
                  <a:pt x="203768" y="336947"/>
                </a:lnTo>
                <a:lnTo>
                  <a:pt x="205021" y="364511"/>
                </a:lnTo>
                <a:lnTo>
                  <a:pt x="206344" y="392047"/>
                </a:lnTo>
                <a:lnTo>
                  <a:pt x="207142" y="404882"/>
                </a:lnTo>
                <a:lnTo>
                  <a:pt x="206479" y="416915"/>
                </a:lnTo>
                <a:lnTo>
                  <a:pt x="201655" y="426991"/>
                </a:lnTo>
                <a:lnTo>
                  <a:pt x="189967" y="43395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14908460" y="189355"/>
            <a:ext cx="3380104" cy="2984500"/>
            <a:chOff x="14908460" y="189355"/>
            <a:chExt cx="3380104" cy="298450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8460" y="189355"/>
              <a:ext cx="3379538" cy="298441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548736" y="1684254"/>
              <a:ext cx="414020" cy="440690"/>
            </a:xfrm>
            <a:custGeom>
              <a:avLst/>
              <a:gdLst/>
              <a:ahLst/>
              <a:cxnLst/>
              <a:rect l="l" t="t" r="r" b="b"/>
              <a:pathLst>
                <a:path w="414019" h="440689">
                  <a:moveTo>
                    <a:pt x="213115" y="19515"/>
                  </a:moveTo>
                  <a:lnTo>
                    <a:pt x="216127" y="11477"/>
                  </a:lnTo>
                  <a:lnTo>
                    <a:pt x="222403" y="6175"/>
                  </a:lnTo>
                  <a:lnTo>
                    <a:pt x="231095" y="2080"/>
                  </a:lnTo>
                  <a:lnTo>
                    <a:pt x="239766" y="118"/>
                  </a:lnTo>
                  <a:lnTo>
                    <a:pt x="240290" y="0"/>
                  </a:lnTo>
                  <a:lnTo>
                    <a:pt x="289536" y="17475"/>
                  </a:lnTo>
                  <a:lnTo>
                    <a:pt x="328084" y="40473"/>
                  </a:lnTo>
                  <a:lnTo>
                    <a:pt x="369128" y="75946"/>
                  </a:lnTo>
                  <a:lnTo>
                    <a:pt x="396278" y="122897"/>
                  </a:lnTo>
                  <a:lnTo>
                    <a:pt x="406514" y="173036"/>
                  </a:lnTo>
                  <a:lnTo>
                    <a:pt x="413729" y="223577"/>
                  </a:lnTo>
                  <a:lnTo>
                    <a:pt x="412689" y="239443"/>
                  </a:lnTo>
                  <a:lnTo>
                    <a:pt x="406212" y="253244"/>
                  </a:lnTo>
                  <a:lnTo>
                    <a:pt x="395305" y="265637"/>
                  </a:lnTo>
                  <a:lnTo>
                    <a:pt x="380974" y="277273"/>
                  </a:lnTo>
                  <a:lnTo>
                    <a:pt x="376700" y="266199"/>
                  </a:lnTo>
                  <a:lnTo>
                    <a:pt x="372551" y="255728"/>
                  </a:lnTo>
                  <a:lnTo>
                    <a:pt x="360335" y="207569"/>
                  </a:lnTo>
                  <a:lnTo>
                    <a:pt x="356543" y="179546"/>
                  </a:lnTo>
                  <a:lnTo>
                    <a:pt x="347645" y="142458"/>
                  </a:lnTo>
                  <a:lnTo>
                    <a:pt x="329862" y="112191"/>
                  </a:lnTo>
                  <a:lnTo>
                    <a:pt x="304478" y="87612"/>
                  </a:lnTo>
                  <a:lnTo>
                    <a:pt x="272776" y="67590"/>
                  </a:lnTo>
                  <a:lnTo>
                    <a:pt x="261517" y="61159"/>
                  </a:lnTo>
                  <a:lnTo>
                    <a:pt x="250560" y="54199"/>
                  </a:lnTo>
                  <a:lnTo>
                    <a:pt x="239766" y="47130"/>
                  </a:lnTo>
                  <a:lnTo>
                    <a:pt x="228745" y="40205"/>
                  </a:lnTo>
                  <a:lnTo>
                    <a:pt x="220884" y="34281"/>
                  </a:lnTo>
                  <a:lnTo>
                    <a:pt x="215187" y="27250"/>
                  </a:lnTo>
                  <a:lnTo>
                    <a:pt x="213115" y="19515"/>
                  </a:lnTo>
                  <a:close/>
                </a:path>
                <a:path w="414019" h="440689">
                  <a:moveTo>
                    <a:pt x="0" y="101150"/>
                  </a:moveTo>
                  <a:lnTo>
                    <a:pt x="38929" y="74033"/>
                  </a:lnTo>
                  <a:lnTo>
                    <a:pt x="48595" y="73496"/>
                  </a:lnTo>
                  <a:lnTo>
                    <a:pt x="96334" y="78740"/>
                  </a:lnTo>
                  <a:lnTo>
                    <a:pt x="137328" y="88733"/>
                  </a:lnTo>
                  <a:lnTo>
                    <a:pt x="175905" y="105672"/>
                  </a:lnTo>
                  <a:lnTo>
                    <a:pt x="211563" y="131220"/>
                  </a:lnTo>
                  <a:lnTo>
                    <a:pt x="239766" y="161902"/>
                  </a:lnTo>
                  <a:lnTo>
                    <a:pt x="260997" y="196259"/>
                  </a:lnTo>
                  <a:lnTo>
                    <a:pt x="276237" y="233536"/>
                  </a:lnTo>
                  <a:lnTo>
                    <a:pt x="286469" y="272978"/>
                  </a:lnTo>
                  <a:lnTo>
                    <a:pt x="292107" y="327196"/>
                  </a:lnTo>
                  <a:lnTo>
                    <a:pt x="292107" y="334156"/>
                  </a:lnTo>
                  <a:lnTo>
                    <a:pt x="292321" y="352339"/>
                  </a:lnTo>
                  <a:lnTo>
                    <a:pt x="289536" y="396303"/>
                  </a:lnTo>
                  <a:lnTo>
                    <a:pt x="258010" y="435946"/>
                  </a:lnTo>
                  <a:lnTo>
                    <a:pt x="242774" y="440107"/>
                  </a:lnTo>
                  <a:lnTo>
                    <a:pt x="237396" y="436399"/>
                  </a:lnTo>
                  <a:lnTo>
                    <a:pt x="225423" y="395892"/>
                  </a:lnTo>
                  <a:lnTo>
                    <a:pt x="221266" y="357197"/>
                  </a:lnTo>
                  <a:lnTo>
                    <a:pt x="216777" y="302058"/>
                  </a:lnTo>
                  <a:lnTo>
                    <a:pt x="213979" y="274589"/>
                  </a:lnTo>
                  <a:lnTo>
                    <a:pt x="187433" y="213308"/>
                  </a:lnTo>
                  <a:lnTo>
                    <a:pt x="134509" y="173371"/>
                  </a:lnTo>
                  <a:lnTo>
                    <a:pt x="83967" y="151658"/>
                  </a:lnTo>
                  <a:lnTo>
                    <a:pt x="32217" y="132562"/>
                  </a:lnTo>
                  <a:lnTo>
                    <a:pt x="20085" y="128296"/>
                  </a:lnTo>
                  <a:lnTo>
                    <a:pt x="9262" y="122997"/>
                  </a:lnTo>
                  <a:lnTo>
                    <a:pt x="1862" y="114628"/>
                  </a:lnTo>
                  <a:lnTo>
                    <a:pt x="0" y="101150"/>
                  </a:lnTo>
                  <a:close/>
                </a:path>
              </a:pathLst>
            </a:custGeom>
            <a:solidFill>
              <a:srgbClr val="E6A2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491549" y="5772258"/>
            <a:ext cx="1070610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315">
              <a:lnSpc>
                <a:spcPct val="117000"/>
              </a:lnSpc>
              <a:spcBef>
                <a:spcPts val="100"/>
              </a:spcBef>
            </a:pPr>
            <a:r>
              <a:rPr sz="5200" spc="-4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5200" spc="-509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30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Complete</a:t>
            </a:r>
            <a:r>
              <a:rPr sz="5200" spc="-5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3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Pet</a:t>
            </a:r>
            <a:r>
              <a:rPr sz="5200" spc="-5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409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Care</a:t>
            </a:r>
            <a:r>
              <a:rPr sz="5200" spc="-5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43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Ecosystem </a:t>
            </a:r>
            <a:r>
              <a:rPr sz="5200" spc="-22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Adoption</a:t>
            </a:r>
            <a:r>
              <a:rPr sz="5200" spc="-48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7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•</a:t>
            </a:r>
            <a:r>
              <a:rPr sz="5200" spc="-4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22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Nutrition</a:t>
            </a:r>
            <a:r>
              <a:rPr sz="5200" spc="-4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7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•</a:t>
            </a:r>
            <a:r>
              <a:rPr sz="5200" spc="-48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36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Healthcare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1276" y="-107632"/>
            <a:ext cx="103327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10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AFFINITY</a:t>
            </a:r>
            <a:r>
              <a:rPr sz="9200" b="1" spc="-57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27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MAPPING</a:t>
            </a:r>
            <a:endParaRPr sz="92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9224" y="341945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9224" y="3876654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9224" y="4333854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439848" y="3792416"/>
            <a:ext cx="909955" cy="981075"/>
          </a:xfrm>
          <a:custGeom>
            <a:avLst/>
            <a:gdLst/>
            <a:ahLst/>
            <a:cxnLst/>
            <a:rect l="l" t="t" r="r" b="b"/>
            <a:pathLst>
              <a:path w="909955" h="981075">
                <a:moveTo>
                  <a:pt x="568390" y="340679"/>
                </a:moveTo>
                <a:lnTo>
                  <a:pt x="560343" y="343341"/>
                </a:lnTo>
                <a:lnTo>
                  <a:pt x="552448" y="344925"/>
                </a:lnTo>
                <a:lnTo>
                  <a:pt x="509496" y="341110"/>
                </a:lnTo>
                <a:lnTo>
                  <a:pt x="472439" y="321697"/>
                </a:lnTo>
                <a:lnTo>
                  <a:pt x="442416" y="290949"/>
                </a:lnTo>
                <a:lnTo>
                  <a:pt x="420565" y="253132"/>
                </a:lnTo>
                <a:lnTo>
                  <a:pt x="408025" y="212510"/>
                </a:lnTo>
                <a:lnTo>
                  <a:pt x="401649" y="166549"/>
                </a:lnTo>
                <a:lnTo>
                  <a:pt x="404301" y="119170"/>
                </a:lnTo>
                <a:lnTo>
                  <a:pt x="417131" y="74105"/>
                </a:lnTo>
                <a:lnTo>
                  <a:pt x="441294" y="35087"/>
                </a:lnTo>
                <a:lnTo>
                  <a:pt x="477944" y="5846"/>
                </a:lnTo>
                <a:lnTo>
                  <a:pt x="526999" y="0"/>
                </a:lnTo>
                <a:lnTo>
                  <a:pt x="567384" y="15459"/>
                </a:lnTo>
                <a:lnTo>
                  <a:pt x="600897" y="44627"/>
                </a:lnTo>
                <a:lnTo>
                  <a:pt x="623691" y="82072"/>
                </a:lnTo>
                <a:lnTo>
                  <a:pt x="639900" y="124428"/>
                </a:lnTo>
                <a:lnTo>
                  <a:pt x="647890" y="169945"/>
                </a:lnTo>
                <a:lnTo>
                  <a:pt x="646928" y="216090"/>
                </a:lnTo>
                <a:lnTo>
                  <a:pt x="636280" y="260330"/>
                </a:lnTo>
                <a:lnTo>
                  <a:pt x="615212" y="300135"/>
                </a:lnTo>
                <a:lnTo>
                  <a:pt x="582991" y="332968"/>
                </a:lnTo>
                <a:lnTo>
                  <a:pt x="568390" y="340679"/>
                </a:lnTo>
                <a:close/>
              </a:path>
              <a:path w="909955" h="981075">
                <a:moveTo>
                  <a:pt x="308104" y="427548"/>
                </a:moveTo>
                <a:lnTo>
                  <a:pt x="301255" y="429277"/>
                </a:lnTo>
                <a:lnTo>
                  <a:pt x="294243" y="430354"/>
                </a:lnTo>
                <a:lnTo>
                  <a:pt x="245043" y="423724"/>
                </a:lnTo>
                <a:lnTo>
                  <a:pt x="201098" y="403194"/>
                </a:lnTo>
                <a:lnTo>
                  <a:pt x="163507" y="371647"/>
                </a:lnTo>
                <a:lnTo>
                  <a:pt x="133347" y="331962"/>
                </a:lnTo>
                <a:lnTo>
                  <a:pt x="111693" y="287019"/>
                </a:lnTo>
                <a:lnTo>
                  <a:pt x="99774" y="240287"/>
                </a:lnTo>
                <a:lnTo>
                  <a:pt x="99339" y="202323"/>
                </a:lnTo>
                <a:lnTo>
                  <a:pt x="109532" y="165475"/>
                </a:lnTo>
                <a:lnTo>
                  <a:pt x="160426" y="114453"/>
                </a:lnTo>
                <a:lnTo>
                  <a:pt x="182221" y="110063"/>
                </a:lnTo>
                <a:lnTo>
                  <a:pt x="231230" y="116094"/>
                </a:lnTo>
                <a:lnTo>
                  <a:pt x="274931" y="137334"/>
                </a:lnTo>
                <a:lnTo>
                  <a:pt x="312177" y="170012"/>
                </a:lnTo>
                <a:lnTo>
                  <a:pt x="341820" y="210359"/>
                </a:lnTo>
                <a:lnTo>
                  <a:pt x="362714" y="254606"/>
                </a:lnTo>
                <a:lnTo>
                  <a:pt x="373742" y="300163"/>
                </a:lnTo>
                <a:lnTo>
                  <a:pt x="372472" y="347614"/>
                </a:lnTo>
                <a:lnTo>
                  <a:pt x="355938" y="390715"/>
                </a:lnTo>
                <a:lnTo>
                  <a:pt x="321198" y="422260"/>
                </a:lnTo>
                <a:lnTo>
                  <a:pt x="308104" y="427548"/>
                </a:lnTo>
                <a:close/>
              </a:path>
              <a:path w="909955" h="981075">
                <a:moveTo>
                  <a:pt x="809743" y="512624"/>
                </a:moveTo>
                <a:lnTo>
                  <a:pt x="763881" y="511187"/>
                </a:lnTo>
                <a:lnTo>
                  <a:pt x="725364" y="487563"/>
                </a:lnTo>
                <a:lnTo>
                  <a:pt x="697562" y="449810"/>
                </a:lnTo>
                <a:lnTo>
                  <a:pt x="683844" y="405988"/>
                </a:lnTo>
                <a:lnTo>
                  <a:pt x="679077" y="356541"/>
                </a:lnTo>
                <a:lnTo>
                  <a:pt x="685720" y="306271"/>
                </a:lnTo>
                <a:lnTo>
                  <a:pt x="704005" y="259500"/>
                </a:lnTo>
                <a:lnTo>
                  <a:pt x="734162" y="220553"/>
                </a:lnTo>
                <a:lnTo>
                  <a:pt x="776425" y="193751"/>
                </a:lnTo>
                <a:lnTo>
                  <a:pt x="819840" y="193466"/>
                </a:lnTo>
                <a:lnTo>
                  <a:pt x="857329" y="213291"/>
                </a:lnTo>
                <a:lnTo>
                  <a:pt x="885759" y="246627"/>
                </a:lnTo>
                <a:lnTo>
                  <a:pt x="901641" y="285986"/>
                </a:lnTo>
                <a:lnTo>
                  <a:pt x="901999" y="286872"/>
                </a:lnTo>
                <a:lnTo>
                  <a:pt x="909675" y="329869"/>
                </a:lnTo>
                <a:lnTo>
                  <a:pt x="908335" y="375006"/>
                </a:lnTo>
                <a:lnTo>
                  <a:pt x="897825" y="419067"/>
                </a:lnTo>
                <a:lnTo>
                  <a:pt x="877992" y="458835"/>
                </a:lnTo>
                <a:lnTo>
                  <a:pt x="848683" y="491093"/>
                </a:lnTo>
                <a:lnTo>
                  <a:pt x="809743" y="512624"/>
                </a:lnTo>
                <a:close/>
              </a:path>
              <a:path w="909955" h="981075">
                <a:moveTo>
                  <a:pt x="209575" y="725493"/>
                </a:moveTo>
                <a:lnTo>
                  <a:pt x="164185" y="724574"/>
                </a:lnTo>
                <a:lnTo>
                  <a:pt x="121206" y="711641"/>
                </a:lnTo>
                <a:lnTo>
                  <a:pt x="82281" y="688593"/>
                </a:lnTo>
                <a:lnTo>
                  <a:pt x="49052" y="657332"/>
                </a:lnTo>
                <a:lnTo>
                  <a:pt x="23164" y="619757"/>
                </a:lnTo>
                <a:lnTo>
                  <a:pt x="6749" y="578987"/>
                </a:lnTo>
                <a:lnTo>
                  <a:pt x="6258" y="577769"/>
                </a:lnTo>
                <a:lnTo>
                  <a:pt x="846" y="539409"/>
                </a:lnTo>
                <a:lnTo>
                  <a:pt x="0" y="533148"/>
                </a:lnTo>
                <a:lnTo>
                  <a:pt x="4630" y="505274"/>
                </a:lnTo>
                <a:lnTo>
                  <a:pt x="17821" y="481228"/>
                </a:lnTo>
                <a:lnTo>
                  <a:pt x="37657" y="462449"/>
                </a:lnTo>
                <a:lnTo>
                  <a:pt x="62244" y="450256"/>
                </a:lnTo>
                <a:lnTo>
                  <a:pt x="62011" y="450333"/>
                </a:lnTo>
                <a:lnTo>
                  <a:pt x="72758" y="447582"/>
                </a:lnTo>
                <a:lnTo>
                  <a:pt x="83596" y="446183"/>
                </a:lnTo>
                <a:lnTo>
                  <a:pt x="94643" y="446153"/>
                </a:lnTo>
                <a:lnTo>
                  <a:pt x="105775" y="447568"/>
                </a:lnTo>
                <a:lnTo>
                  <a:pt x="149024" y="459175"/>
                </a:lnTo>
                <a:lnTo>
                  <a:pt x="188904" y="480723"/>
                </a:lnTo>
                <a:lnTo>
                  <a:pt x="223308" y="510419"/>
                </a:lnTo>
                <a:lnTo>
                  <a:pt x="250717" y="546629"/>
                </a:lnTo>
                <a:lnTo>
                  <a:pt x="268951" y="586553"/>
                </a:lnTo>
                <a:lnTo>
                  <a:pt x="269342" y="587410"/>
                </a:lnTo>
                <a:lnTo>
                  <a:pt x="269465" y="587678"/>
                </a:lnTo>
                <a:lnTo>
                  <a:pt x="277842" y="631665"/>
                </a:lnTo>
                <a:lnTo>
                  <a:pt x="277885" y="631893"/>
                </a:lnTo>
                <a:lnTo>
                  <a:pt x="274490" y="663431"/>
                </a:lnTo>
                <a:lnTo>
                  <a:pt x="261315" y="692047"/>
                </a:lnTo>
                <a:lnTo>
                  <a:pt x="239347" y="713985"/>
                </a:lnTo>
                <a:lnTo>
                  <a:pt x="209575" y="725493"/>
                </a:lnTo>
                <a:close/>
              </a:path>
              <a:path w="909955" h="981075">
                <a:moveTo>
                  <a:pt x="420873" y="978365"/>
                </a:moveTo>
                <a:lnTo>
                  <a:pt x="377002" y="980733"/>
                </a:lnTo>
                <a:lnTo>
                  <a:pt x="337858" y="962804"/>
                </a:lnTo>
                <a:lnTo>
                  <a:pt x="309839" y="929856"/>
                </a:lnTo>
                <a:lnTo>
                  <a:pt x="299341" y="887164"/>
                </a:lnTo>
                <a:lnTo>
                  <a:pt x="296429" y="838191"/>
                </a:lnTo>
                <a:lnTo>
                  <a:pt x="299063" y="789175"/>
                </a:lnTo>
                <a:lnTo>
                  <a:pt x="306575" y="740548"/>
                </a:lnTo>
                <a:lnTo>
                  <a:pt x="318294" y="692742"/>
                </a:lnTo>
                <a:lnTo>
                  <a:pt x="333551" y="646190"/>
                </a:lnTo>
                <a:lnTo>
                  <a:pt x="359489" y="598316"/>
                </a:lnTo>
                <a:lnTo>
                  <a:pt x="395091" y="556162"/>
                </a:lnTo>
                <a:lnTo>
                  <a:pt x="438435" y="522200"/>
                </a:lnTo>
                <a:lnTo>
                  <a:pt x="487600" y="498903"/>
                </a:lnTo>
                <a:lnTo>
                  <a:pt x="539250" y="488844"/>
                </a:lnTo>
                <a:lnTo>
                  <a:pt x="566132" y="489215"/>
                </a:lnTo>
                <a:lnTo>
                  <a:pt x="645053" y="510170"/>
                </a:lnTo>
                <a:lnTo>
                  <a:pt x="693756" y="534159"/>
                </a:lnTo>
                <a:lnTo>
                  <a:pt x="739770" y="563560"/>
                </a:lnTo>
                <a:lnTo>
                  <a:pt x="783634" y="596361"/>
                </a:lnTo>
                <a:lnTo>
                  <a:pt x="825887" y="630549"/>
                </a:lnTo>
                <a:lnTo>
                  <a:pt x="854227" y="659769"/>
                </a:lnTo>
                <a:lnTo>
                  <a:pt x="880351" y="692157"/>
                </a:lnTo>
                <a:lnTo>
                  <a:pt x="899204" y="728116"/>
                </a:lnTo>
                <a:lnTo>
                  <a:pt x="904831" y="762541"/>
                </a:lnTo>
                <a:lnTo>
                  <a:pt x="606275" y="861321"/>
                </a:lnTo>
                <a:lnTo>
                  <a:pt x="566863" y="881988"/>
                </a:lnTo>
                <a:lnTo>
                  <a:pt x="531380" y="908126"/>
                </a:lnTo>
                <a:lnTo>
                  <a:pt x="496852" y="935746"/>
                </a:lnTo>
                <a:lnTo>
                  <a:pt x="460832" y="960581"/>
                </a:lnTo>
                <a:lnTo>
                  <a:pt x="420873" y="978365"/>
                </a:lnTo>
                <a:close/>
              </a:path>
              <a:path w="909955" h="981075">
                <a:moveTo>
                  <a:pt x="825778" y="845949"/>
                </a:moveTo>
                <a:lnTo>
                  <a:pt x="786126" y="848707"/>
                </a:lnTo>
                <a:lnTo>
                  <a:pt x="740476" y="845594"/>
                </a:lnTo>
                <a:lnTo>
                  <a:pt x="694550" y="843399"/>
                </a:lnTo>
                <a:lnTo>
                  <a:pt x="649317" y="847080"/>
                </a:lnTo>
                <a:lnTo>
                  <a:pt x="904831" y="762541"/>
                </a:lnTo>
                <a:lnTo>
                  <a:pt x="905730" y="768045"/>
                </a:lnTo>
                <a:lnTo>
                  <a:pt x="891392" y="805208"/>
                </a:lnTo>
                <a:lnTo>
                  <a:pt x="862802" y="831318"/>
                </a:lnTo>
                <a:lnTo>
                  <a:pt x="825778" y="845949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65753" y="342152"/>
            <a:ext cx="708025" cy="694055"/>
          </a:xfrm>
          <a:custGeom>
            <a:avLst/>
            <a:gdLst/>
            <a:ahLst/>
            <a:cxnLst/>
            <a:rect l="l" t="t" r="r" b="b"/>
            <a:pathLst>
              <a:path w="708025" h="694055">
                <a:moveTo>
                  <a:pt x="74476" y="663962"/>
                </a:moveTo>
                <a:lnTo>
                  <a:pt x="50849" y="628462"/>
                </a:lnTo>
                <a:lnTo>
                  <a:pt x="50521" y="619491"/>
                </a:lnTo>
                <a:lnTo>
                  <a:pt x="51710" y="611390"/>
                </a:lnTo>
                <a:lnTo>
                  <a:pt x="52293" y="610261"/>
                </a:lnTo>
                <a:lnTo>
                  <a:pt x="53026" y="607753"/>
                </a:lnTo>
                <a:lnTo>
                  <a:pt x="53947" y="605353"/>
                </a:lnTo>
                <a:lnTo>
                  <a:pt x="54519" y="604217"/>
                </a:lnTo>
                <a:lnTo>
                  <a:pt x="55071" y="603070"/>
                </a:lnTo>
                <a:lnTo>
                  <a:pt x="55649" y="601937"/>
                </a:lnTo>
                <a:lnTo>
                  <a:pt x="60602" y="593065"/>
                </a:lnTo>
                <a:lnTo>
                  <a:pt x="70602" y="575376"/>
                </a:lnTo>
                <a:lnTo>
                  <a:pt x="78727" y="561003"/>
                </a:lnTo>
                <a:lnTo>
                  <a:pt x="87477" y="545525"/>
                </a:lnTo>
                <a:lnTo>
                  <a:pt x="87098" y="539453"/>
                </a:lnTo>
                <a:lnTo>
                  <a:pt x="89861" y="532253"/>
                </a:lnTo>
                <a:lnTo>
                  <a:pt x="93927" y="527264"/>
                </a:lnTo>
                <a:lnTo>
                  <a:pt x="99980" y="523415"/>
                </a:lnTo>
                <a:lnTo>
                  <a:pt x="109354" y="506830"/>
                </a:lnTo>
                <a:lnTo>
                  <a:pt x="118728" y="490246"/>
                </a:lnTo>
                <a:lnTo>
                  <a:pt x="128103" y="473662"/>
                </a:lnTo>
                <a:lnTo>
                  <a:pt x="160894" y="416338"/>
                </a:lnTo>
                <a:lnTo>
                  <a:pt x="164558" y="409655"/>
                </a:lnTo>
                <a:lnTo>
                  <a:pt x="167000" y="405200"/>
                </a:lnTo>
                <a:lnTo>
                  <a:pt x="170054" y="399631"/>
                </a:lnTo>
                <a:lnTo>
                  <a:pt x="100833" y="329216"/>
                </a:lnTo>
                <a:lnTo>
                  <a:pt x="83614" y="312027"/>
                </a:lnTo>
                <a:lnTo>
                  <a:pt x="82222" y="311229"/>
                </a:lnTo>
                <a:lnTo>
                  <a:pt x="70689" y="298764"/>
                </a:lnTo>
                <a:lnTo>
                  <a:pt x="59806" y="288134"/>
                </a:lnTo>
                <a:lnTo>
                  <a:pt x="47998" y="276975"/>
                </a:lnTo>
                <a:lnTo>
                  <a:pt x="33420" y="261300"/>
                </a:lnTo>
                <a:lnTo>
                  <a:pt x="32574" y="259351"/>
                </a:lnTo>
                <a:lnTo>
                  <a:pt x="31241" y="258587"/>
                </a:lnTo>
                <a:lnTo>
                  <a:pt x="31637" y="257350"/>
                </a:lnTo>
                <a:lnTo>
                  <a:pt x="29661" y="256218"/>
                </a:lnTo>
                <a:lnTo>
                  <a:pt x="25950" y="252627"/>
                </a:lnTo>
                <a:lnTo>
                  <a:pt x="22941" y="249438"/>
                </a:lnTo>
                <a:lnTo>
                  <a:pt x="19321" y="245900"/>
                </a:lnTo>
                <a:lnTo>
                  <a:pt x="13474" y="239621"/>
                </a:lnTo>
                <a:lnTo>
                  <a:pt x="12714" y="239185"/>
                </a:lnTo>
                <a:lnTo>
                  <a:pt x="11096" y="236794"/>
                </a:lnTo>
                <a:lnTo>
                  <a:pt x="0" y="209940"/>
                </a:lnTo>
                <a:lnTo>
                  <a:pt x="455" y="199955"/>
                </a:lnTo>
                <a:lnTo>
                  <a:pt x="3368" y="189914"/>
                </a:lnTo>
                <a:lnTo>
                  <a:pt x="5346" y="185192"/>
                </a:lnTo>
                <a:lnTo>
                  <a:pt x="6531" y="182944"/>
                </a:lnTo>
                <a:lnTo>
                  <a:pt x="7912" y="180808"/>
                </a:lnTo>
                <a:lnTo>
                  <a:pt x="8602" y="179739"/>
                </a:lnTo>
                <a:lnTo>
                  <a:pt x="9293" y="178671"/>
                </a:lnTo>
                <a:lnTo>
                  <a:pt x="13061" y="174976"/>
                </a:lnTo>
                <a:lnTo>
                  <a:pt x="13810" y="173942"/>
                </a:lnTo>
                <a:lnTo>
                  <a:pt x="40496" y="159961"/>
                </a:lnTo>
                <a:lnTo>
                  <a:pt x="40737" y="160099"/>
                </a:lnTo>
                <a:lnTo>
                  <a:pt x="47515" y="159592"/>
                </a:lnTo>
                <a:lnTo>
                  <a:pt x="48291" y="160037"/>
                </a:lnTo>
                <a:lnTo>
                  <a:pt x="50775" y="159997"/>
                </a:lnTo>
                <a:lnTo>
                  <a:pt x="52210" y="160819"/>
                </a:lnTo>
                <a:lnTo>
                  <a:pt x="54507" y="160672"/>
                </a:lnTo>
                <a:lnTo>
                  <a:pt x="62446" y="162295"/>
                </a:lnTo>
                <a:lnTo>
                  <a:pt x="64240" y="161859"/>
                </a:lnTo>
                <a:lnTo>
                  <a:pt x="65402" y="162525"/>
                </a:lnTo>
                <a:lnTo>
                  <a:pt x="71580" y="164603"/>
                </a:lnTo>
                <a:lnTo>
                  <a:pt x="72983" y="163943"/>
                </a:lnTo>
                <a:lnTo>
                  <a:pt x="73813" y="164418"/>
                </a:lnTo>
                <a:lnTo>
                  <a:pt x="76538" y="164517"/>
                </a:lnTo>
                <a:lnTo>
                  <a:pt x="85099" y="166496"/>
                </a:lnTo>
                <a:lnTo>
                  <a:pt x="101979" y="168852"/>
                </a:lnTo>
                <a:lnTo>
                  <a:pt x="103189" y="169546"/>
                </a:lnTo>
                <a:lnTo>
                  <a:pt x="105373" y="169334"/>
                </a:lnTo>
                <a:lnTo>
                  <a:pt x="123919" y="172644"/>
                </a:lnTo>
                <a:lnTo>
                  <a:pt x="124856" y="173182"/>
                </a:lnTo>
                <a:lnTo>
                  <a:pt x="126489" y="172654"/>
                </a:lnTo>
                <a:lnTo>
                  <a:pt x="134383" y="174251"/>
                </a:lnTo>
                <a:lnTo>
                  <a:pt x="141239" y="175253"/>
                </a:lnTo>
                <a:lnTo>
                  <a:pt x="148342" y="176396"/>
                </a:lnTo>
                <a:lnTo>
                  <a:pt x="172589" y="180047"/>
                </a:lnTo>
                <a:lnTo>
                  <a:pt x="181761" y="182377"/>
                </a:lnTo>
                <a:lnTo>
                  <a:pt x="192614" y="184206"/>
                </a:lnTo>
                <a:lnTo>
                  <a:pt x="216193" y="187474"/>
                </a:lnTo>
                <a:lnTo>
                  <a:pt x="226231" y="190299"/>
                </a:lnTo>
                <a:lnTo>
                  <a:pt x="264318" y="196028"/>
                </a:lnTo>
                <a:lnTo>
                  <a:pt x="264618" y="196200"/>
                </a:lnTo>
                <a:lnTo>
                  <a:pt x="269843" y="197731"/>
                </a:lnTo>
                <a:lnTo>
                  <a:pt x="274142" y="197267"/>
                </a:lnTo>
                <a:lnTo>
                  <a:pt x="275309" y="197936"/>
                </a:lnTo>
                <a:lnTo>
                  <a:pt x="278002" y="198016"/>
                </a:lnTo>
                <a:lnTo>
                  <a:pt x="280358" y="199366"/>
                </a:lnTo>
                <a:lnTo>
                  <a:pt x="380007" y="23734"/>
                </a:lnTo>
                <a:lnTo>
                  <a:pt x="380634" y="22630"/>
                </a:lnTo>
                <a:lnTo>
                  <a:pt x="382116" y="20552"/>
                </a:lnTo>
                <a:lnTo>
                  <a:pt x="382858" y="19513"/>
                </a:lnTo>
                <a:lnTo>
                  <a:pt x="383599" y="18474"/>
                </a:lnTo>
                <a:lnTo>
                  <a:pt x="384340" y="17435"/>
                </a:lnTo>
                <a:lnTo>
                  <a:pt x="385082" y="16396"/>
                </a:lnTo>
                <a:lnTo>
                  <a:pt x="389765" y="11761"/>
                </a:lnTo>
                <a:lnTo>
                  <a:pt x="390675" y="10819"/>
                </a:lnTo>
                <a:lnTo>
                  <a:pt x="391933" y="10076"/>
                </a:lnTo>
                <a:lnTo>
                  <a:pt x="394096" y="8388"/>
                </a:lnTo>
                <a:lnTo>
                  <a:pt x="397270" y="5816"/>
                </a:lnTo>
                <a:lnTo>
                  <a:pt x="403030" y="3262"/>
                </a:lnTo>
                <a:lnTo>
                  <a:pt x="411502" y="799"/>
                </a:lnTo>
                <a:lnTo>
                  <a:pt x="420323" y="0"/>
                </a:lnTo>
                <a:lnTo>
                  <a:pt x="429327" y="769"/>
                </a:lnTo>
                <a:lnTo>
                  <a:pt x="464907" y="27018"/>
                </a:lnTo>
                <a:lnTo>
                  <a:pt x="466562" y="32358"/>
                </a:lnTo>
                <a:lnTo>
                  <a:pt x="468158" y="34736"/>
                </a:lnTo>
                <a:lnTo>
                  <a:pt x="467901" y="36053"/>
                </a:lnTo>
                <a:lnTo>
                  <a:pt x="468732" y="40920"/>
                </a:lnTo>
                <a:lnTo>
                  <a:pt x="469294" y="42707"/>
                </a:lnTo>
                <a:lnTo>
                  <a:pt x="471931" y="67639"/>
                </a:lnTo>
                <a:lnTo>
                  <a:pt x="424590" y="40505"/>
                </a:lnTo>
                <a:lnTo>
                  <a:pt x="422171" y="40582"/>
                </a:lnTo>
                <a:lnTo>
                  <a:pt x="420613" y="39689"/>
                </a:lnTo>
                <a:lnTo>
                  <a:pt x="419023" y="40241"/>
                </a:lnTo>
                <a:lnTo>
                  <a:pt x="417973" y="41104"/>
                </a:lnTo>
                <a:lnTo>
                  <a:pt x="417786" y="40996"/>
                </a:lnTo>
                <a:lnTo>
                  <a:pt x="415784" y="42777"/>
                </a:lnTo>
                <a:lnTo>
                  <a:pt x="378631" y="107847"/>
                </a:lnTo>
                <a:lnTo>
                  <a:pt x="365475" y="131047"/>
                </a:lnTo>
                <a:lnTo>
                  <a:pt x="415025" y="159447"/>
                </a:lnTo>
                <a:lnTo>
                  <a:pt x="343886" y="178690"/>
                </a:lnTo>
                <a:lnTo>
                  <a:pt x="342623" y="179429"/>
                </a:lnTo>
                <a:lnTo>
                  <a:pt x="340691" y="179785"/>
                </a:lnTo>
                <a:lnTo>
                  <a:pt x="339010" y="180286"/>
                </a:lnTo>
                <a:lnTo>
                  <a:pt x="337912" y="179657"/>
                </a:lnTo>
                <a:lnTo>
                  <a:pt x="329771" y="194020"/>
                </a:lnTo>
                <a:lnTo>
                  <a:pt x="329536" y="195349"/>
                </a:lnTo>
                <a:lnTo>
                  <a:pt x="328503" y="197685"/>
                </a:lnTo>
                <a:lnTo>
                  <a:pt x="327915" y="198811"/>
                </a:lnTo>
                <a:lnTo>
                  <a:pt x="326119" y="202174"/>
                </a:lnTo>
                <a:lnTo>
                  <a:pt x="315455" y="220947"/>
                </a:lnTo>
                <a:lnTo>
                  <a:pt x="314331" y="223230"/>
                </a:lnTo>
                <a:lnTo>
                  <a:pt x="313095" y="225449"/>
                </a:lnTo>
                <a:lnTo>
                  <a:pt x="312276" y="226443"/>
                </a:lnTo>
                <a:lnTo>
                  <a:pt x="311553" y="227493"/>
                </a:lnTo>
                <a:lnTo>
                  <a:pt x="310242" y="229669"/>
                </a:lnTo>
                <a:lnTo>
                  <a:pt x="308888" y="231821"/>
                </a:lnTo>
                <a:lnTo>
                  <a:pt x="355835" y="258729"/>
                </a:lnTo>
                <a:lnTo>
                  <a:pt x="349467" y="260935"/>
                </a:lnTo>
                <a:lnTo>
                  <a:pt x="330154" y="267431"/>
                </a:lnTo>
                <a:lnTo>
                  <a:pt x="282699" y="240231"/>
                </a:lnTo>
                <a:lnTo>
                  <a:pt x="271638" y="238283"/>
                </a:lnTo>
                <a:lnTo>
                  <a:pt x="268533" y="237967"/>
                </a:lnTo>
                <a:lnTo>
                  <a:pt x="265299" y="237577"/>
                </a:lnTo>
                <a:lnTo>
                  <a:pt x="264368" y="237043"/>
                </a:lnTo>
                <a:lnTo>
                  <a:pt x="256562" y="235497"/>
                </a:lnTo>
                <a:lnTo>
                  <a:pt x="224112" y="230072"/>
                </a:lnTo>
                <a:lnTo>
                  <a:pt x="221490" y="232960"/>
                </a:lnTo>
                <a:lnTo>
                  <a:pt x="218888" y="234397"/>
                </a:lnTo>
                <a:lnTo>
                  <a:pt x="189051" y="243644"/>
                </a:lnTo>
                <a:lnTo>
                  <a:pt x="140914" y="216053"/>
                </a:lnTo>
                <a:lnTo>
                  <a:pt x="131887" y="215271"/>
                </a:lnTo>
                <a:lnTo>
                  <a:pt x="127808" y="214397"/>
                </a:lnTo>
                <a:lnTo>
                  <a:pt x="126378" y="213577"/>
                </a:lnTo>
                <a:lnTo>
                  <a:pt x="123343" y="213301"/>
                </a:lnTo>
                <a:lnTo>
                  <a:pt x="120500" y="213135"/>
                </a:lnTo>
                <a:lnTo>
                  <a:pt x="118985" y="212267"/>
                </a:lnTo>
                <a:lnTo>
                  <a:pt x="116897" y="212534"/>
                </a:lnTo>
                <a:lnTo>
                  <a:pt x="101424" y="209521"/>
                </a:lnTo>
                <a:lnTo>
                  <a:pt x="96451" y="209598"/>
                </a:lnTo>
                <a:lnTo>
                  <a:pt x="93880" y="208125"/>
                </a:lnTo>
                <a:lnTo>
                  <a:pt x="77396" y="205996"/>
                </a:lnTo>
                <a:lnTo>
                  <a:pt x="72947" y="204909"/>
                </a:lnTo>
                <a:lnTo>
                  <a:pt x="70891" y="205195"/>
                </a:lnTo>
                <a:lnTo>
                  <a:pt x="68680" y="205391"/>
                </a:lnTo>
                <a:lnTo>
                  <a:pt x="65885" y="203789"/>
                </a:lnTo>
                <a:lnTo>
                  <a:pt x="50531" y="200844"/>
                </a:lnTo>
                <a:lnTo>
                  <a:pt x="49551" y="200282"/>
                </a:lnTo>
                <a:lnTo>
                  <a:pt x="47971" y="200841"/>
                </a:lnTo>
                <a:lnTo>
                  <a:pt x="46831" y="200187"/>
                </a:lnTo>
                <a:lnTo>
                  <a:pt x="45107" y="200663"/>
                </a:lnTo>
                <a:lnTo>
                  <a:pt x="43806" y="201381"/>
                </a:lnTo>
                <a:lnTo>
                  <a:pt x="41746" y="203128"/>
                </a:lnTo>
                <a:lnTo>
                  <a:pt x="41210" y="204285"/>
                </a:lnTo>
                <a:lnTo>
                  <a:pt x="40616" y="205408"/>
                </a:lnTo>
                <a:lnTo>
                  <a:pt x="40215" y="206642"/>
                </a:lnTo>
                <a:lnTo>
                  <a:pt x="40092" y="209499"/>
                </a:lnTo>
                <a:lnTo>
                  <a:pt x="41870" y="210518"/>
                </a:lnTo>
                <a:lnTo>
                  <a:pt x="43589" y="212967"/>
                </a:lnTo>
                <a:lnTo>
                  <a:pt x="47155" y="216475"/>
                </a:lnTo>
                <a:lnTo>
                  <a:pt x="48440" y="217212"/>
                </a:lnTo>
                <a:lnTo>
                  <a:pt x="49115" y="219062"/>
                </a:lnTo>
                <a:lnTo>
                  <a:pt x="50973" y="220127"/>
                </a:lnTo>
                <a:lnTo>
                  <a:pt x="60635" y="230056"/>
                </a:lnTo>
                <a:lnTo>
                  <a:pt x="65119" y="234090"/>
                </a:lnTo>
                <a:lnTo>
                  <a:pt x="68477" y="238943"/>
                </a:lnTo>
                <a:lnTo>
                  <a:pt x="116116" y="266248"/>
                </a:lnTo>
                <a:lnTo>
                  <a:pt x="99540" y="271385"/>
                </a:lnTo>
                <a:lnTo>
                  <a:pt x="102897" y="274773"/>
                </a:lnTo>
                <a:lnTo>
                  <a:pt x="104091" y="275458"/>
                </a:lnTo>
                <a:lnTo>
                  <a:pt x="117954" y="289259"/>
                </a:lnTo>
                <a:lnTo>
                  <a:pt x="166776" y="317242"/>
                </a:lnTo>
                <a:lnTo>
                  <a:pt x="149520" y="321989"/>
                </a:lnTo>
                <a:lnTo>
                  <a:pt x="183366" y="356027"/>
                </a:lnTo>
                <a:lnTo>
                  <a:pt x="228407" y="381843"/>
                </a:lnTo>
                <a:lnTo>
                  <a:pt x="213116" y="387718"/>
                </a:lnTo>
                <a:lnTo>
                  <a:pt x="215687" y="393583"/>
                </a:lnTo>
                <a:lnTo>
                  <a:pt x="215399" y="400737"/>
                </a:lnTo>
                <a:lnTo>
                  <a:pt x="210588" y="409690"/>
                </a:lnTo>
                <a:lnTo>
                  <a:pt x="208752" y="413029"/>
                </a:lnTo>
                <a:lnTo>
                  <a:pt x="206917" y="416368"/>
                </a:lnTo>
                <a:lnTo>
                  <a:pt x="251016" y="441644"/>
                </a:lnTo>
                <a:lnTo>
                  <a:pt x="184306" y="469281"/>
                </a:lnTo>
                <a:lnTo>
                  <a:pt x="182877" y="469925"/>
                </a:lnTo>
                <a:lnTo>
                  <a:pt x="179563" y="470954"/>
                </a:lnTo>
                <a:lnTo>
                  <a:pt x="177620" y="471304"/>
                </a:lnTo>
                <a:lnTo>
                  <a:pt x="176233" y="470509"/>
                </a:lnTo>
                <a:lnTo>
                  <a:pt x="166233" y="488198"/>
                </a:lnTo>
                <a:lnTo>
                  <a:pt x="159358" y="500360"/>
                </a:lnTo>
                <a:lnTo>
                  <a:pt x="204319" y="526130"/>
                </a:lnTo>
                <a:lnTo>
                  <a:pt x="128108" y="555639"/>
                </a:lnTo>
                <a:lnTo>
                  <a:pt x="121236" y="567802"/>
                </a:lnTo>
                <a:lnTo>
                  <a:pt x="207524" y="617260"/>
                </a:lnTo>
                <a:lnTo>
                  <a:pt x="191303" y="625528"/>
                </a:lnTo>
                <a:lnTo>
                  <a:pt x="149889" y="601791"/>
                </a:lnTo>
                <a:lnTo>
                  <a:pt x="135819" y="605438"/>
                </a:lnTo>
                <a:lnTo>
                  <a:pt x="106483" y="614971"/>
                </a:lnTo>
                <a:lnTo>
                  <a:pt x="92485" y="618659"/>
                </a:lnTo>
                <a:lnTo>
                  <a:pt x="90681" y="622017"/>
                </a:lnTo>
                <a:lnTo>
                  <a:pt x="90874" y="622127"/>
                </a:lnTo>
                <a:lnTo>
                  <a:pt x="90398" y="623318"/>
                </a:lnTo>
                <a:lnTo>
                  <a:pt x="90468" y="624822"/>
                </a:lnTo>
                <a:lnTo>
                  <a:pt x="91265" y="625279"/>
                </a:lnTo>
                <a:lnTo>
                  <a:pt x="91860" y="627084"/>
                </a:lnTo>
                <a:lnTo>
                  <a:pt x="137293" y="653124"/>
                </a:lnTo>
                <a:lnTo>
                  <a:pt x="127585" y="657807"/>
                </a:lnTo>
                <a:lnTo>
                  <a:pt x="116407" y="663111"/>
                </a:lnTo>
                <a:lnTo>
                  <a:pt x="115139" y="663847"/>
                </a:lnTo>
                <a:lnTo>
                  <a:pt x="113811" y="664550"/>
                </a:lnTo>
                <a:lnTo>
                  <a:pt x="110513" y="665588"/>
                </a:lnTo>
                <a:lnTo>
                  <a:pt x="107483" y="666779"/>
                </a:lnTo>
                <a:lnTo>
                  <a:pt x="100717" y="668756"/>
                </a:lnTo>
                <a:lnTo>
                  <a:pt x="97585" y="668424"/>
                </a:lnTo>
                <a:lnTo>
                  <a:pt x="95074" y="668449"/>
                </a:lnTo>
                <a:lnTo>
                  <a:pt x="92017" y="668161"/>
                </a:lnTo>
                <a:lnTo>
                  <a:pt x="90839" y="668949"/>
                </a:lnTo>
                <a:lnTo>
                  <a:pt x="89763" y="668333"/>
                </a:lnTo>
                <a:lnTo>
                  <a:pt x="85753" y="667498"/>
                </a:lnTo>
                <a:lnTo>
                  <a:pt x="82450" y="667069"/>
                </a:lnTo>
                <a:lnTo>
                  <a:pt x="74476" y="663962"/>
                </a:lnTo>
                <a:close/>
              </a:path>
              <a:path w="708025" h="694055">
                <a:moveTo>
                  <a:pt x="415025" y="159447"/>
                </a:moveTo>
                <a:lnTo>
                  <a:pt x="365475" y="131047"/>
                </a:lnTo>
                <a:lnTo>
                  <a:pt x="435963" y="111432"/>
                </a:lnTo>
                <a:lnTo>
                  <a:pt x="429308" y="47601"/>
                </a:lnTo>
                <a:lnTo>
                  <a:pt x="429324" y="46146"/>
                </a:lnTo>
                <a:lnTo>
                  <a:pt x="428387" y="45609"/>
                </a:lnTo>
                <a:lnTo>
                  <a:pt x="428403" y="44154"/>
                </a:lnTo>
                <a:lnTo>
                  <a:pt x="427840" y="42368"/>
                </a:lnTo>
                <a:lnTo>
                  <a:pt x="471931" y="67639"/>
                </a:lnTo>
                <a:lnTo>
                  <a:pt x="480008" y="143996"/>
                </a:lnTo>
                <a:lnTo>
                  <a:pt x="480014" y="145463"/>
                </a:lnTo>
                <a:lnTo>
                  <a:pt x="479249" y="147952"/>
                </a:lnTo>
                <a:lnTo>
                  <a:pt x="480535" y="154545"/>
                </a:lnTo>
                <a:lnTo>
                  <a:pt x="480594" y="156042"/>
                </a:lnTo>
                <a:lnTo>
                  <a:pt x="480621" y="157522"/>
                </a:lnTo>
                <a:lnTo>
                  <a:pt x="481258" y="157887"/>
                </a:lnTo>
                <a:lnTo>
                  <a:pt x="481457" y="162392"/>
                </a:lnTo>
                <a:lnTo>
                  <a:pt x="482959" y="177891"/>
                </a:lnTo>
                <a:lnTo>
                  <a:pt x="439317" y="152877"/>
                </a:lnTo>
                <a:lnTo>
                  <a:pt x="415025" y="159447"/>
                </a:lnTo>
                <a:close/>
              </a:path>
              <a:path w="708025" h="694055">
                <a:moveTo>
                  <a:pt x="597903" y="297935"/>
                </a:moveTo>
                <a:lnTo>
                  <a:pt x="491085" y="236711"/>
                </a:lnTo>
                <a:lnTo>
                  <a:pt x="492964" y="236324"/>
                </a:lnTo>
                <a:lnTo>
                  <a:pt x="494956" y="236001"/>
                </a:lnTo>
                <a:lnTo>
                  <a:pt x="576243" y="250389"/>
                </a:lnTo>
                <a:lnTo>
                  <a:pt x="606655" y="256109"/>
                </a:lnTo>
                <a:lnTo>
                  <a:pt x="628419" y="259801"/>
                </a:lnTo>
                <a:lnTo>
                  <a:pt x="642288" y="261895"/>
                </a:lnTo>
                <a:lnTo>
                  <a:pt x="649012" y="262821"/>
                </a:lnTo>
                <a:lnTo>
                  <a:pt x="650634" y="263751"/>
                </a:lnTo>
                <a:lnTo>
                  <a:pt x="657064" y="264509"/>
                </a:lnTo>
                <a:lnTo>
                  <a:pt x="662461" y="266138"/>
                </a:lnTo>
                <a:lnTo>
                  <a:pt x="666230" y="266835"/>
                </a:lnTo>
                <a:lnTo>
                  <a:pt x="700209" y="290702"/>
                </a:lnTo>
                <a:lnTo>
                  <a:pt x="707450" y="315346"/>
                </a:lnTo>
                <a:lnTo>
                  <a:pt x="706193" y="327800"/>
                </a:lnTo>
                <a:lnTo>
                  <a:pt x="704246" y="332539"/>
                </a:lnTo>
                <a:lnTo>
                  <a:pt x="657982" y="306022"/>
                </a:lnTo>
                <a:lnTo>
                  <a:pt x="654935" y="305740"/>
                </a:lnTo>
                <a:lnTo>
                  <a:pt x="648002" y="304693"/>
                </a:lnTo>
                <a:lnTo>
                  <a:pt x="643103" y="303349"/>
                </a:lnTo>
                <a:lnTo>
                  <a:pt x="642311" y="302895"/>
                </a:lnTo>
                <a:lnTo>
                  <a:pt x="637685" y="301708"/>
                </a:lnTo>
                <a:lnTo>
                  <a:pt x="627636" y="300339"/>
                </a:lnTo>
                <a:lnTo>
                  <a:pt x="602350" y="296093"/>
                </a:lnTo>
                <a:lnTo>
                  <a:pt x="597903" y="297935"/>
                </a:lnTo>
                <a:close/>
              </a:path>
              <a:path w="708025" h="694055">
                <a:moveTo>
                  <a:pt x="355835" y="258729"/>
                </a:moveTo>
                <a:lnTo>
                  <a:pt x="308888" y="231821"/>
                </a:lnTo>
                <a:lnTo>
                  <a:pt x="342812" y="220525"/>
                </a:lnTo>
                <a:lnTo>
                  <a:pt x="376473" y="209078"/>
                </a:lnTo>
                <a:lnTo>
                  <a:pt x="409859" y="197473"/>
                </a:lnTo>
                <a:lnTo>
                  <a:pt x="443589" y="184602"/>
                </a:lnTo>
                <a:lnTo>
                  <a:pt x="441831" y="171884"/>
                </a:lnTo>
                <a:lnTo>
                  <a:pt x="441739" y="170368"/>
                </a:lnTo>
                <a:lnTo>
                  <a:pt x="441702" y="168882"/>
                </a:lnTo>
                <a:lnTo>
                  <a:pt x="439317" y="152877"/>
                </a:lnTo>
                <a:lnTo>
                  <a:pt x="482959" y="177891"/>
                </a:lnTo>
                <a:lnTo>
                  <a:pt x="483216" y="179503"/>
                </a:lnTo>
                <a:lnTo>
                  <a:pt x="483730" y="181261"/>
                </a:lnTo>
                <a:lnTo>
                  <a:pt x="484036" y="182900"/>
                </a:lnTo>
                <a:lnTo>
                  <a:pt x="484132" y="184419"/>
                </a:lnTo>
                <a:lnTo>
                  <a:pt x="484813" y="192129"/>
                </a:lnTo>
                <a:lnTo>
                  <a:pt x="484830" y="193602"/>
                </a:lnTo>
                <a:lnTo>
                  <a:pt x="485575" y="198421"/>
                </a:lnTo>
                <a:lnTo>
                  <a:pt x="489436" y="235765"/>
                </a:lnTo>
                <a:lnTo>
                  <a:pt x="597903" y="297935"/>
                </a:lnTo>
                <a:lnTo>
                  <a:pt x="583078" y="304077"/>
                </a:lnTo>
                <a:lnTo>
                  <a:pt x="447574" y="226410"/>
                </a:lnTo>
                <a:lnTo>
                  <a:pt x="398813" y="243840"/>
                </a:lnTo>
                <a:lnTo>
                  <a:pt x="355835" y="258729"/>
                </a:lnTo>
                <a:close/>
              </a:path>
              <a:path w="708025" h="694055">
                <a:moveTo>
                  <a:pt x="204319" y="526130"/>
                </a:moveTo>
                <a:lnTo>
                  <a:pt x="159358" y="500360"/>
                </a:lnTo>
                <a:lnTo>
                  <a:pt x="657446" y="307179"/>
                </a:lnTo>
                <a:lnTo>
                  <a:pt x="658849" y="306519"/>
                </a:lnTo>
                <a:lnTo>
                  <a:pt x="704246" y="332539"/>
                </a:lnTo>
                <a:lnTo>
                  <a:pt x="700838" y="340833"/>
                </a:lnTo>
                <a:lnTo>
                  <a:pt x="697336" y="346145"/>
                </a:lnTo>
                <a:lnTo>
                  <a:pt x="693057" y="351011"/>
                </a:lnTo>
                <a:lnTo>
                  <a:pt x="688037" y="355453"/>
                </a:lnTo>
                <a:lnTo>
                  <a:pt x="682313" y="359491"/>
                </a:lnTo>
                <a:lnTo>
                  <a:pt x="652437" y="376035"/>
                </a:lnTo>
                <a:lnTo>
                  <a:pt x="651264" y="376827"/>
                </a:lnTo>
                <a:lnTo>
                  <a:pt x="650681" y="376492"/>
                </a:lnTo>
                <a:lnTo>
                  <a:pt x="557472" y="428463"/>
                </a:lnTo>
                <a:lnTo>
                  <a:pt x="516785" y="405142"/>
                </a:lnTo>
                <a:lnTo>
                  <a:pt x="204319" y="526130"/>
                </a:lnTo>
                <a:close/>
              </a:path>
              <a:path w="708025" h="694055">
                <a:moveTo>
                  <a:pt x="228407" y="381843"/>
                </a:moveTo>
                <a:lnTo>
                  <a:pt x="183366" y="356027"/>
                </a:lnTo>
                <a:lnTo>
                  <a:pt x="450887" y="253194"/>
                </a:lnTo>
                <a:lnTo>
                  <a:pt x="449820" y="248190"/>
                </a:lnTo>
                <a:lnTo>
                  <a:pt x="448926" y="241823"/>
                </a:lnTo>
                <a:lnTo>
                  <a:pt x="448342" y="234169"/>
                </a:lnTo>
                <a:lnTo>
                  <a:pt x="447574" y="226410"/>
                </a:lnTo>
                <a:lnTo>
                  <a:pt x="583078" y="304077"/>
                </a:lnTo>
                <a:lnTo>
                  <a:pt x="572701" y="308376"/>
                </a:lnTo>
                <a:lnTo>
                  <a:pt x="528339" y="282948"/>
                </a:lnTo>
                <a:lnTo>
                  <a:pt x="499042" y="277867"/>
                </a:lnTo>
                <a:lnTo>
                  <a:pt x="228407" y="381843"/>
                </a:lnTo>
                <a:close/>
              </a:path>
              <a:path w="708025" h="694055">
                <a:moveTo>
                  <a:pt x="251016" y="441644"/>
                </a:moveTo>
                <a:lnTo>
                  <a:pt x="206917" y="416368"/>
                </a:lnTo>
                <a:lnTo>
                  <a:pt x="528339" y="282948"/>
                </a:lnTo>
                <a:lnTo>
                  <a:pt x="572701" y="308376"/>
                </a:lnTo>
                <a:lnTo>
                  <a:pt x="251016" y="441644"/>
                </a:lnTo>
                <a:close/>
              </a:path>
              <a:path w="708025" h="694055">
                <a:moveTo>
                  <a:pt x="166776" y="317242"/>
                </a:moveTo>
                <a:lnTo>
                  <a:pt x="117954" y="289259"/>
                </a:lnTo>
                <a:lnTo>
                  <a:pt x="119394" y="288620"/>
                </a:lnTo>
                <a:lnTo>
                  <a:pt x="121701" y="287015"/>
                </a:lnTo>
                <a:lnTo>
                  <a:pt x="163486" y="275833"/>
                </a:lnTo>
                <a:lnTo>
                  <a:pt x="203093" y="264867"/>
                </a:lnTo>
                <a:lnTo>
                  <a:pt x="243047" y="252635"/>
                </a:lnTo>
                <a:lnTo>
                  <a:pt x="282699" y="240231"/>
                </a:lnTo>
                <a:lnTo>
                  <a:pt x="330154" y="267431"/>
                </a:lnTo>
                <a:lnTo>
                  <a:pt x="299575" y="277716"/>
                </a:lnTo>
                <a:lnTo>
                  <a:pt x="249804" y="293104"/>
                </a:lnTo>
                <a:lnTo>
                  <a:pt x="199563" y="308222"/>
                </a:lnTo>
                <a:lnTo>
                  <a:pt x="166776" y="317242"/>
                </a:lnTo>
                <a:close/>
              </a:path>
              <a:path w="708025" h="694055">
                <a:moveTo>
                  <a:pt x="207524" y="617260"/>
                </a:moveTo>
                <a:lnTo>
                  <a:pt x="121236" y="567802"/>
                </a:lnTo>
                <a:lnTo>
                  <a:pt x="171280" y="552571"/>
                </a:lnTo>
                <a:lnTo>
                  <a:pt x="220933" y="538580"/>
                </a:lnTo>
                <a:lnTo>
                  <a:pt x="271431" y="523610"/>
                </a:lnTo>
                <a:lnTo>
                  <a:pt x="321486" y="509848"/>
                </a:lnTo>
                <a:lnTo>
                  <a:pt x="372333" y="495078"/>
                </a:lnTo>
                <a:lnTo>
                  <a:pt x="473142" y="467957"/>
                </a:lnTo>
                <a:lnTo>
                  <a:pt x="469759" y="436741"/>
                </a:lnTo>
                <a:lnTo>
                  <a:pt x="470348" y="435615"/>
                </a:lnTo>
                <a:lnTo>
                  <a:pt x="471527" y="433363"/>
                </a:lnTo>
                <a:lnTo>
                  <a:pt x="472706" y="431111"/>
                </a:lnTo>
                <a:lnTo>
                  <a:pt x="473885" y="428859"/>
                </a:lnTo>
                <a:lnTo>
                  <a:pt x="516785" y="405142"/>
                </a:lnTo>
                <a:lnTo>
                  <a:pt x="557472" y="428463"/>
                </a:lnTo>
                <a:lnTo>
                  <a:pt x="512163" y="453727"/>
                </a:lnTo>
                <a:lnTo>
                  <a:pt x="519972" y="532858"/>
                </a:lnTo>
                <a:lnTo>
                  <a:pt x="477373" y="508441"/>
                </a:lnTo>
                <a:lnTo>
                  <a:pt x="448414" y="516728"/>
                </a:lnTo>
                <a:lnTo>
                  <a:pt x="420122" y="523933"/>
                </a:lnTo>
                <a:lnTo>
                  <a:pt x="391237" y="532262"/>
                </a:lnTo>
                <a:lnTo>
                  <a:pt x="363024" y="539512"/>
                </a:lnTo>
                <a:lnTo>
                  <a:pt x="376641" y="554636"/>
                </a:lnTo>
                <a:lnTo>
                  <a:pt x="432663" y="586746"/>
                </a:lnTo>
                <a:lnTo>
                  <a:pt x="412131" y="589616"/>
                </a:lnTo>
                <a:lnTo>
                  <a:pt x="429523" y="608368"/>
                </a:lnTo>
                <a:lnTo>
                  <a:pt x="476221" y="635134"/>
                </a:lnTo>
                <a:lnTo>
                  <a:pt x="474410" y="635559"/>
                </a:lnTo>
                <a:lnTo>
                  <a:pt x="467372" y="637380"/>
                </a:lnTo>
                <a:lnTo>
                  <a:pt x="465666" y="637867"/>
                </a:lnTo>
                <a:lnTo>
                  <a:pt x="321531" y="555253"/>
                </a:lnTo>
                <a:lnTo>
                  <a:pt x="284638" y="575094"/>
                </a:lnTo>
                <a:lnTo>
                  <a:pt x="277091" y="579551"/>
                </a:lnTo>
                <a:lnTo>
                  <a:pt x="271760" y="582351"/>
                </a:lnTo>
                <a:lnTo>
                  <a:pt x="263058" y="587610"/>
                </a:lnTo>
                <a:lnTo>
                  <a:pt x="260135" y="588862"/>
                </a:lnTo>
                <a:lnTo>
                  <a:pt x="258781" y="589550"/>
                </a:lnTo>
                <a:lnTo>
                  <a:pt x="257352" y="590194"/>
                </a:lnTo>
                <a:lnTo>
                  <a:pt x="255687" y="590704"/>
                </a:lnTo>
                <a:lnTo>
                  <a:pt x="253058" y="593589"/>
                </a:lnTo>
                <a:lnTo>
                  <a:pt x="237722" y="602364"/>
                </a:lnTo>
                <a:lnTo>
                  <a:pt x="233782" y="604498"/>
                </a:lnTo>
                <a:lnTo>
                  <a:pt x="232995" y="604046"/>
                </a:lnTo>
                <a:lnTo>
                  <a:pt x="231501" y="604654"/>
                </a:lnTo>
                <a:lnTo>
                  <a:pt x="229269" y="606302"/>
                </a:lnTo>
                <a:lnTo>
                  <a:pt x="223900" y="609080"/>
                </a:lnTo>
                <a:lnTo>
                  <a:pt x="211930" y="615394"/>
                </a:lnTo>
                <a:lnTo>
                  <a:pt x="209430" y="616889"/>
                </a:lnTo>
                <a:lnTo>
                  <a:pt x="207524" y="617260"/>
                </a:lnTo>
                <a:close/>
              </a:path>
              <a:path w="708025" h="694055">
                <a:moveTo>
                  <a:pt x="116116" y="266248"/>
                </a:moveTo>
                <a:lnTo>
                  <a:pt x="68477" y="238943"/>
                </a:lnTo>
                <a:lnTo>
                  <a:pt x="140914" y="216053"/>
                </a:lnTo>
                <a:lnTo>
                  <a:pt x="189051" y="243644"/>
                </a:lnTo>
                <a:lnTo>
                  <a:pt x="116116" y="266248"/>
                </a:lnTo>
                <a:close/>
              </a:path>
              <a:path w="708025" h="694055">
                <a:moveTo>
                  <a:pt x="432663" y="586746"/>
                </a:moveTo>
                <a:lnTo>
                  <a:pt x="376641" y="554636"/>
                </a:lnTo>
                <a:lnTo>
                  <a:pt x="476190" y="539967"/>
                </a:lnTo>
                <a:lnTo>
                  <a:pt x="477946" y="540974"/>
                </a:lnTo>
                <a:lnTo>
                  <a:pt x="480393" y="540912"/>
                </a:lnTo>
                <a:lnTo>
                  <a:pt x="477373" y="508441"/>
                </a:lnTo>
                <a:lnTo>
                  <a:pt x="519972" y="532858"/>
                </a:lnTo>
                <a:lnTo>
                  <a:pt x="522422" y="557683"/>
                </a:lnTo>
                <a:lnTo>
                  <a:pt x="522696" y="560768"/>
                </a:lnTo>
                <a:lnTo>
                  <a:pt x="522407" y="563530"/>
                </a:lnTo>
                <a:lnTo>
                  <a:pt x="522996" y="565331"/>
                </a:lnTo>
                <a:lnTo>
                  <a:pt x="523345" y="568459"/>
                </a:lnTo>
                <a:lnTo>
                  <a:pt x="523748" y="576009"/>
                </a:lnTo>
                <a:lnTo>
                  <a:pt x="525656" y="590277"/>
                </a:lnTo>
                <a:lnTo>
                  <a:pt x="525715" y="591775"/>
                </a:lnTo>
                <a:lnTo>
                  <a:pt x="526385" y="592158"/>
                </a:lnTo>
                <a:lnTo>
                  <a:pt x="526192" y="594976"/>
                </a:lnTo>
                <a:lnTo>
                  <a:pt x="527113" y="604287"/>
                </a:lnTo>
                <a:lnTo>
                  <a:pt x="483740" y="579427"/>
                </a:lnTo>
                <a:lnTo>
                  <a:pt x="482482" y="580169"/>
                </a:lnTo>
                <a:lnTo>
                  <a:pt x="481797" y="579777"/>
                </a:lnTo>
                <a:lnTo>
                  <a:pt x="479886" y="580145"/>
                </a:lnTo>
                <a:lnTo>
                  <a:pt x="432663" y="586746"/>
                </a:lnTo>
                <a:close/>
              </a:path>
              <a:path w="708025" h="694055">
                <a:moveTo>
                  <a:pt x="476221" y="635134"/>
                </a:moveTo>
                <a:lnTo>
                  <a:pt x="429523" y="608368"/>
                </a:lnTo>
                <a:lnTo>
                  <a:pt x="442955" y="602892"/>
                </a:lnTo>
                <a:lnTo>
                  <a:pt x="456447" y="598915"/>
                </a:lnTo>
                <a:lnTo>
                  <a:pt x="470610" y="595322"/>
                </a:lnTo>
                <a:lnTo>
                  <a:pt x="484867" y="593247"/>
                </a:lnTo>
                <a:lnTo>
                  <a:pt x="484974" y="591844"/>
                </a:lnTo>
                <a:lnTo>
                  <a:pt x="485381" y="590613"/>
                </a:lnTo>
                <a:lnTo>
                  <a:pt x="484641" y="587262"/>
                </a:lnTo>
                <a:lnTo>
                  <a:pt x="483854" y="583883"/>
                </a:lnTo>
                <a:lnTo>
                  <a:pt x="483740" y="579427"/>
                </a:lnTo>
                <a:lnTo>
                  <a:pt x="527113" y="604287"/>
                </a:lnTo>
                <a:lnTo>
                  <a:pt x="528187" y="615149"/>
                </a:lnTo>
                <a:lnTo>
                  <a:pt x="528204" y="616622"/>
                </a:lnTo>
                <a:lnTo>
                  <a:pt x="528070" y="618009"/>
                </a:lnTo>
                <a:lnTo>
                  <a:pt x="528960" y="627303"/>
                </a:lnTo>
                <a:lnTo>
                  <a:pt x="529046" y="628816"/>
                </a:lnTo>
                <a:lnTo>
                  <a:pt x="528950" y="630225"/>
                </a:lnTo>
                <a:lnTo>
                  <a:pt x="529175" y="647919"/>
                </a:lnTo>
                <a:lnTo>
                  <a:pt x="528292" y="656196"/>
                </a:lnTo>
                <a:lnTo>
                  <a:pt x="488472" y="633372"/>
                </a:lnTo>
                <a:lnTo>
                  <a:pt x="481656" y="633857"/>
                </a:lnTo>
                <a:lnTo>
                  <a:pt x="476221" y="635134"/>
                </a:lnTo>
                <a:close/>
              </a:path>
              <a:path w="708025" h="694055">
                <a:moveTo>
                  <a:pt x="519803" y="674751"/>
                </a:moveTo>
                <a:lnTo>
                  <a:pt x="480305" y="652113"/>
                </a:lnTo>
                <a:lnTo>
                  <a:pt x="482248" y="650299"/>
                </a:lnTo>
                <a:lnTo>
                  <a:pt x="483244" y="649406"/>
                </a:lnTo>
                <a:lnTo>
                  <a:pt x="485069" y="646060"/>
                </a:lnTo>
                <a:lnTo>
                  <a:pt x="486739" y="644090"/>
                </a:lnTo>
                <a:lnTo>
                  <a:pt x="488805" y="642346"/>
                </a:lnTo>
                <a:lnTo>
                  <a:pt x="489008" y="639535"/>
                </a:lnTo>
                <a:lnTo>
                  <a:pt x="488917" y="636555"/>
                </a:lnTo>
                <a:lnTo>
                  <a:pt x="488472" y="633372"/>
                </a:lnTo>
                <a:lnTo>
                  <a:pt x="528292" y="656196"/>
                </a:lnTo>
                <a:lnTo>
                  <a:pt x="527704" y="661714"/>
                </a:lnTo>
                <a:lnTo>
                  <a:pt x="524380" y="668592"/>
                </a:lnTo>
                <a:lnTo>
                  <a:pt x="523827" y="669739"/>
                </a:lnTo>
                <a:lnTo>
                  <a:pt x="523273" y="670885"/>
                </a:lnTo>
                <a:lnTo>
                  <a:pt x="522719" y="672031"/>
                </a:lnTo>
                <a:lnTo>
                  <a:pt x="522165" y="673178"/>
                </a:lnTo>
                <a:lnTo>
                  <a:pt x="519803" y="674751"/>
                </a:lnTo>
                <a:close/>
              </a:path>
              <a:path w="708025" h="694055">
                <a:moveTo>
                  <a:pt x="468933" y="690973"/>
                </a:moveTo>
                <a:lnTo>
                  <a:pt x="434310" y="671128"/>
                </a:lnTo>
                <a:lnTo>
                  <a:pt x="426552" y="662290"/>
                </a:lnTo>
                <a:lnTo>
                  <a:pt x="419244" y="655174"/>
                </a:lnTo>
                <a:lnTo>
                  <a:pt x="411467" y="647789"/>
                </a:lnTo>
                <a:lnTo>
                  <a:pt x="394428" y="630703"/>
                </a:lnTo>
                <a:lnTo>
                  <a:pt x="376962" y="611909"/>
                </a:lnTo>
                <a:lnTo>
                  <a:pt x="368180" y="603948"/>
                </a:lnTo>
                <a:lnTo>
                  <a:pt x="367404" y="603503"/>
                </a:lnTo>
                <a:lnTo>
                  <a:pt x="367238" y="601944"/>
                </a:lnTo>
                <a:lnTo>
                  <a:pt x="361835" y="597384"/>
                </a:lnTo>
                <a:lnTo>
                  <a:pt x="359458" y="596021"/>
                </a:lnTo>
                <a:lnTo>
                  <a:pt x="356662" y="591491"/>
                </a:lnTo>
                <a:lnTo>
                  <a:pt x="344963" y="580394"/>
                </a:lnTo>
                <a:lnTo>
                  <a:pt x="344384" y="578598"/>
                </a:lnTo>
                <a:lnTo>
                  <a:pt x="343260" y="577954"/>
                </a:lnTo>
                <a:lnTo>
                  <a:pt x="321531" y="555253"/>
                </a:lnTo>
                <a:lnTo>
                  <a:pt x="465666" y="637867"/>
                </a:lnTo>
                <a:lnTo>
                  <a:pt x="460548" y="639325"/>
                </a:lnTo>
                <a:lnTo>
                  <a:pt x="466127" y="642522"/>
                </a:lnTo>
                <a:lnTo>
                  <a:pt x="480305" y="652113"/>
                </a:lnTo>
                <a:lnTo>
                  <a:pt x="519803" y="674751"/>
                </a:lnTo>
                <a:lnTo>
                  <a:pt x="512716" y="679472"/>
                </a:lnTo>
                <a:lnTo>
                  <a:pt x="511388" y="680175"/>
                </a:lnTo>
                <a:lnTo>
                  <a:pt x="509964" y="680823"/>
                </a:lnTo>
                <a:lnTo>
                  <a:pt x="509075" y="680313"/>
                </a:lnTo>
                <a:lnTo>
                  <a:pt x="507245" y="682192"/>
                </a:lnTo>
                <a:lnTo>
                  <a:pt x="505933" y="682904"/>
                </a:lnTo>
                <a:lnTo>
                  <a:pt x="503894" y="684663"/>
                </a:lnTo>
                <a:lnTo>
                  <a:pt x="502829" y="685516"/>
                </a:lnTo>
                <a:lnTo>
                  <a:pt x="481809" y="693961"/>
                </a:lnTo>
                <a:lnTo>
                  <a:pt x="475461" y="693251"/>
                </a:lnTo>
                <a:lnTo>
                  <a:pt x="468933" y="690973"/>
                </a:lnTo>
                <a:close/>
              </a:path>
              <a:path w="708025" h="694055">
                <a:moveTo>
                  <a:pt x="137293" y="653124"/>
                </a:moveTo>
                <a:lnTo>
                  <a:pt x="94757" y="628744"/>
                </a:lnTo>
                <a:lnTo>
                  <a:pt x="95538" y="627728"/>
                </a:lnTo>
                <a:lnTo>
                  <a:pt x="96448" y="628250"/>
                </a:lnTo>
                <a:lnTo>
                  <a:pt x="98022" y="627688"/>
                </a:lnTo>
                <a:lnTo>
                  <a:pt x="110056" y="621411"/>
                </a:lnTo>
                <a:lnTo>
                  <a:pt x="131919" y="610521"/>
                </a:lnTo>
                <a:lnTo>
                  <a:pt x="138524" y="606988"/>
                </a:lnTo>
                <a:lnTo>
                  <a:pt x="149889" y="601791"/>
                </a:lnTo>
                <a:lnTo>
                  <a:pt x="191303" y="625528"/>
                </a:lnTo>
                <a:lnTo>
                  <a:pt x="179137" y="631730"/>
                </a:lnTo>
                <a:lnTo>
                  <a:pt x="165520" y="638563"/>
                </a:lnTo>
                <a:lnTo>
                  <a:pt x="149774" y="647104"/>
                </a:lnTo>
                <a:lnTo>
                  <a:pt x="137293" y="653124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63646" y="5672065"/>
            <a:ext cx="481965" cy="140335"/>
          </a:xfrm>
          <a:custGeom>
            <a:avLst/>
            <a:gdLst/>
            <a:ahLst/>
            <a:cxnLst/>
            <a:rect l="l" t="t" r="r" b="b"/>
            <a:pathLst>
              <a:path w="481965" h="140335">
                <a:moveTo>
                  <a:pt x="410770" y="140120"/>
                </a:moveTo>
                <a:lnTo>
                  <a:pt x="396092" y="139535"/>
                </a:lnTo>
                <a:lnTo>
                  <a:pt x="381764" y="137547"/>
                </a:lnTo>
                <a:lnTo>
                  <a:pt x="328750" y="128073"/>
                </a:lnTo>
                <a:lnTo>
                  <a:pt x="275476" y="120080"/>
                </a:lnTo>
                <a:lnTo>
                  <a:pt x="221994" y="113336"/>
                </a:lnTo>
                <a:lnTo>
                  <a:pt x="168356" y="107604"/>
                </a:lnTo>
                <a:lnTo>
                  <a:pt x="114614" y="102653"/>
                </a:lnTo>
                <a:lnTo>
                  <a:pt x="60820" y="98248"/>
                </a:lnTo>
                <a:lnTo>
                  <a:pt x="52398" y="97092"/>
                </a:lnTo>
                <a:lnTo>
                  <a:pt x="35556" y="93379"/>
                </a:lnTo>
                <a:lnTo>
                  <a:pt x="27135" y="91698"/>
                </a:lnTo>
                <a:lnTo>
                  <a:pt x="18290" y="86946"/>
                </a:lnTo>
                <a:lnTo>
                  <a:pt x="9708" y="78247"/>
                </a:lnTo>
                <a:lnTo>
                  <a:pt x="3055" y="67618"/>
                </a:lnTo>
                <a:lnTo>
                  <a:pt x="0" y="57077"/>
                </a:lnTo>
                <a:lnTo>
                  <a:pt x="1988" y="43290"/>
                </a:lnTo>
                <a:lnTo>
                  <a:pt x="26199" y="8421"/>
                </a:lnTo>
                <a:lnTo>
                  <a:pt x="71112" y="0"/>
                </a:lnTo>
                <a:lnTo>
                  <a:pt x="114476" y="453"/>
                </a:lnTo>
                <a:lnTo>
                  <a:pt x="200852" y="2763"/>
                </a:lnTo>
                <a:lnTo>
                  <a:pt x="244216" y="3742"/>
                </a:lnTo>
                <a:lnTo>
                  <a:pt x="244216" y="5614"/>
                </a:lnTo>
                <a:lnTo>
                  <a:pt x="406092" y="5614"/>
                </a:lnTo>
                <a:lnTo>
                  <a:pt x="417466" y="5804"/>
                </a:lnTo>
                <a:lnTo>
                  <a:pt x="458491" y="10292"/>
                </a:lnTo>
                <a:lnTo>
                  <a:pt x="478082" y="44372"/>
                </a:lnTo>
                <a:lnTo>
                  <a:pt x="481883" y="66551"/>
                </a:lnTo>
                <a:lnTo>
                  <a:pt x="480772" y="88905"/>
                </a:lnTo>
                <a:lnTo>
                  <a:pt x="460596" y="129827"/>
                </a:lnTo>
                <a:lnTo>
                  <a:pt x="425449" y="139652"/>
                </a:lnTo>
                <a:lnTo>
                  <a:pt x="410770" y="14012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34668" y="5695457"/>
            <a:ext cx="389255" cy="161925"/>
          </a:xfrm>
          <a:custGeom>
            <a:avLst/>
            <a:gdLst/>
            <a:ahLst/>
            <a:cxnLst/>
            <a:rect l="l" t="t" r="r" b="b"/>
            <a:pathLst>
              <a:path w="389254" h="161925">
                <a:moveTo>
                  <a:pt x="87049" y="161875"/>
                </a:moveTo>
                <a:lnTo>
                  <a:pt x="43363" y="157138"/>
                </a:lnTo>
                <a:lnTo>
                  <a:pt x="5877" y="136377"/>
                </a:lnTo>
                <a:lnTo>
                  <a:pt x="0" y="119798"/>
                </a:lnTo>
                <a:lnTo>
                  <a:pt x="964" y="101991"/>
                </a:lnTo>
                <a:lnTo>
                  <a:pt x="20570" y="64621"/>
                </a:lnTo>
                <a:lnTo>
                  <a:pt x="54474" y="42442"/>
                </a:lnTo>
                <a:lnTo>
                  <a:pt x="116541" y="29493"/>
                </a:lnTo>
                <a:lnTo>
                  <a:pt x="170363" y="18526"/>
                </a:lnTo>
                <a:lnTo>
                  <a:pt x="224408" y="8907"/>
                </a:lnTo>
                <a:lnTo>
                  <a:pt x="278904" y="2208"/>
                </a:lnTo>
                <a:lnTo>
                  <a:pt x="334072" y="0"/>
                </a:lnTo>
                <a:lnTo>
                  <a:pt x="342201" y="833"/>
                </a:lnTo>
                <a:lnTo>
                  <a:pt x="378664" y="27676"/>
                </a:lnTo>
                <a:lnTo>
                  <a:pt x="388782" y="75308"/>
                </a:lnTo>
                <a:lnTo>
                  <a:pt x="383665" y="95441"/>
                </a:lnTo>
                <a:lnTo>
                  <a:pt x="353868" y="125090"/>
                </a:lnTo>
                <a:lnTo>
                  <a:pt x="279039" y="138909"/>
                </a:lnTo>
                <a:lnTo>
                  <a:pt x="229267" y="145302"/>
                </a:lnTo>
                <a:lnTo>
                  <a:pt x="180439" y="151201"/>
                </a:lnTo>
                <a:lnTo>
                  <a:pt x="87049" y="16187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2454" y="5655223"/>
            <a:ext cx="451484" cy="135255"/>
          </a:xfrm>
          <a:custGeom>
            <a:avLst/>
            <a:gdLst/>
            <a:ahLst/>
            <a:cxnLst/>
            <a:rect l="l" t="t" r="r" b="b"/>
            <a:pathLst>
              <a:path w="451484" h="135254">
                <a:moveTo>
                  <a:pt x="386443" y="134740"/>
                </a:moveTo>
                <a:lnTo>
                  <a:pt x="378957" y="134740"/>
                </a:lnTo>
                <a:lnTo>
                  <a:pt x="43042" y="115090"/>
                </a:lnTo>
                <a:lnTo>
                  <a:pt x="35556" y="115090"/>
                </a:lnTo>
                <a:lnTo>
                  <a:pt x="28071" y="110412"/>
                </a:lnTo>
                <a:lnTo>
                  <a:pt x="20585" y="108540"/>
                </a:lnTo>
                <a:lnTo>
                  <a:pt x="12500" y="103072"/>
                </a:lnTo>
                <a:lnTo>
                  <a:pt x="5731" y="93569"/>
                </a:lnTo>
                <a:lnTo>
                  <a:pt x="1242" y="81961"/>
                </a:lnTo>
                <a:lnTo>
                  <a:pt x="0" y="70177"/>
                </a:lnTo>
                <a:lnTo>
                  <a:pt x="4561" y="52398"/>
                </a:lnTo>
                <a:lnTo>
                  <a:pt x="39299" y="18713"/>
                </a:lnTo>
                <a:lnTo>
                  <a:pt x="85148" y="12164"/>
                </a:lnTo>
                <a:lnTo>
                  <a:pt x="109272" y="12500"/>
                </a:lnTo>
                <a:lnTo>
                  <a:pt x="135676" y="13450"/>
                </a:lnTo>
                <a:lnTo>
                  <a:pt x="205853" y="16842"/>
                </a:lnTo>
                <a:lnTo>
                  <a:pt x="230722" y="16140"/>
                </a:lnTo>
                <a:lnTo>
                  <a:pt x="263048" y="14737"/>
                </a:lnTo>
                <a:lnTo>
                  <a:pt x="300461" y="11579"/>
                </a:lnTo>
                <a:lnTo>
                  <a:pt x="340594" y="5614"/>
                </a:lnTo>
                <a:lnTo>
                  <a:pt x="354775" y="3158"/>
                </a:lnTo>
                <a:lnTo>
                  <a:pt x="369133" y="1403"/>
                </a:lnTo>
                <a:lnTo>
                  <a:pt x="383490" y="350"/>
                </a:lnTo>
                <a:lnTo>
                  <a:pt x="397671" y="0"/>
                </a:lnTo>
                <a:lnTo>
                  <a:pt x="409177" y="1286"/>
                </a:lnTo>
                <a:lnTo>
                  <a:pt x="443754" y="44562"/>
                </a:lnTo>
                <a:lnTo>
                  <a:pt x="451006" y="66434"/>
                </a:lnTo>
                <a:lnTo>
                  <a:pt x="450772" y="88788"/>
                </a:lnTo>
                <a:lnTo>
                  <a:pt x="440713" y="109827"/>
                </a:lnTo>
                <a:lnTo>
                  <a:pt x="423637" y="125778"/>
                </a:lnTo>
                <a:lnTo>
                  <a:pt x="402350" y="132869"/>
                </a:lnTo>
                <a:lnTo>
                  <a:pt x="386443" y="13474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7698" y="5745633"/>
            <a:ext cx="412750" cy="120650"/>
          </a:xfrm>
          <a:custGeom>
            <a:avLst/>
            <a:gdLst/>
            <a:ahLst/>
            <a:cxnLst/>
            <a:rect l="l" t="t" r="r" b="b"/>
            <a:pathLst>
              <a:path w="412750" h="120650">
                <a:moveTo>
                  <a:pt x="373342" y="120121"/>
                </a:moveTo>
                <a:lnTo>
                  <a:pt x="339497" y="118410"/>
                </a:lnTo>
                <a:lnTo>
                  <a:pt x="236731" y="111699"/>
                </a:lnTo>
                <a:lnTo>
                  <a:pt x="161875" y="107372"/>
                </a:lnTo>
                <a:lnTo>
                  <a:pt x="87019" y="102342"/>
                </a:lnTo>
                <a:lnTo>
                  <a:pt x="44124" y="95763"/>
                </a:lnTo>
                <a:lnTo>
                  <a:pt x="3889" y="71669"/>
                </a:lnTo>
                <a:lnTo>
                  <a:pt x="0" y="61172"/>
                </a:lnTo>
                <a:lnTo>
                  <a:pt x="526" y="46888"/>
                </a:lnTo>
                <a:lnTo>
                  <a:pt x="25263" y="14387"/>
                </a:lnTo>
                <a:lnTo>
                  <a:pt x="64563" y="5264"/>
                </a:lnTo>
                <a:lnTo>
                  <a:pt x="103862" y="351"/>
                </a:lnTo>
                <a:lnTo>
                  <a:pt x="154487" y="0"/>
                </a:lnTo>
                <a:lnTo>
                  <a:pt x="205247" y="7"/>
                </a:lnTo>
                <a:lnTo>
                  <a:pt x="306811" y="741"/>
                </a:lnTo>
                <a:lnTo>
                  <a:pt x="357436" y="1287"/>
                </a:lnTo>
                <a:lnTo>
                  <a:pt x="400595" y="24972"/>
                </a:lnTo>
                <a:lnTo>
                  <a:pt x="412642" y="75207"/>
                </a:lnTo>
                <a:lnTo>
                  <a:pt x="410975" y="94594"/>
                </a:lnTo>
                <a:lnTo>
                  <a:pt x="403519" y="108892"/>
                </a:lnTo>
                <a:lnTo>
                  <a:pt x="390799" y="117577"/>
                </a:lnTo>
                <a:lnTo>
                  <a:pt x="373342" y="12012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0019" y="5708557"/>
            <a:ext cx="403225" cy="133350"/>
          </a:xfrm>
          <a:custGeom>
            <a:avLst/>
            <a:gdLst/>
            <a:ahLst/>
            <a:cxnLst/>
            <a:rect l="l" t="t" r="r" b="b"/>
            <a:pathLst>
              <a:path w="403225" h="133350">
                <a:moveTo>
                  <a:pt x="327493" y="132868"/>
                </a:moveTo>
                <a:lnTo>
                  <a:pt x="290855" y="129023"/>
                </a:lnTo>
                <a:lnTo>
                  <a:pt x="253339" y="124564"/>
                </a:lnTo>
                <a:lnTo>
                  <a:pt x="172168" y="114155"/>
                </a:lnTo>
                <a:lnTo>
                  <a:pt x="110295" y="110763"/>
                </a:lnTo>
                <a:lnTo>
                  <a:pt x="42106" y="106669"/>
                </a:lnTo>
                <a:lnTo>
                  <a:pt x="1315" y="68905"/>
                </a:lnTo>
                <a:lnTo>
                  <a:pt x="0" y="47720"/>
                </a:lnTo>
                <a:lnTo>
                  <a:pt x="3684" y="32983"/>
                </a:lnTo>
                <a:lnTo>
                  <a:pt x="33685" y="5614"/>
                </a:lnTo>
                <a:lnTo>
                  <a:pt x="79534" y="0"/>
                </a:lnTo>
                <a:lnTo>
                  <a:pt x="185080" y="5733"/>
                </a:lnTo>
                <a:lnTo>
                  <a:pt x="237854" y="8825"/>
                </a:lnTo>
                <a:lnTo>
                  <a:pt x="290627" y="12186"/>
                </a:lnTo>
                <a:lnTo>
                  <a:pt x="343400" y="15906"/>
                </a:lnTo>
                <a:lnTo>
                  <a:pt x="385507" y="30878"/>
                </a:lnTo>
                <a:lnTo>
                  <a:pt x="403007" y="66931"/>
                </a:lnTo>
                <a:lnTo>
                  <a:pt x="397671" y="79534"/>
                </a:lnTo>
                <a:lnTo>
                  <a:pt x="367728" y="115090"/>
                </a:lnTo>
                <a:lnTo>
                  <a:pt x="339438" y="132722"/>
                </a:lnTo>
                <a:lnTo>
                  <a:pt x="327493" y="13286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63683" y="5729844"/>
            <a:ext cx="386080" cy="133350"/>
          </a:xfrm>
          <a:custGeom>
            <a:avLst/>
            <a:gdLst/>
            <a:ahLst/>
            <a:cxnLst/>
            <a:rect l="l" t="t" r="r" b="b"/>
            <a:pathLst>
              <a:path w="386079" h="133350">
                <a:moveTo>
                  <a:pt x="334979" y="133102"/>
                </a:moveTo>
                <a:lnTo>
                  <a:pt x="277536" y="120500"/>
                </a:lnTo>
                <a:lnTo>
                  <a:pt x="221409" y="113687"/>
                </a:lnTo>
                <a:lnTo>
                  <a:pt x="166159" y="110733"/>
                </a:lnTo>
                <a:lnTo>
                  <a:pt x="111348" y="109710"/>
                </a:lnTo>
                <a:lnTo>
                  <a:pt x="91552" y="108906"/>
                </a:lnTo>
                <a:lnTo>
                  <a:pt x="51609" y="103789"/>
                </a:lnTo>
                <a:lnTo>
                  <a:pt x="9942" y="84329"/>
                </a:lnTo>
                <a:lnTo>
                  <a:pt x="0" y="56375"/>
                </a:lnTo>
                <a:lnTo>
                  <a:pt x="1783" y="42120"/>
                </a:lnTo>
                <a:lnTo>
                  <a:pt x="29942" y="11462"/>
                </a:lnTo>
                <a:lnTo>
                  <a:pt x="72048" y="1725"/>
                </a:lnTo>
                <a:lnTo>
                  <a:pt x="140837" y="0"/>
                </a:lnTo>
                <a:lnTo>
                  <a:pt x="195677" y="467"/>
                </a:lnTo>
                <a:lnTo>
                  <a:pt x="305973" y="2105"/>
                </a:lnTo>
                <a:lnTo>
                  <a:pt x="344921" y="11813"/>
                </a:lnTo>
                <a:lnTo>
                  <a:pt x="376150" y="37661"/>
                </a:lnTo>
                <a:lnTo>
                  <a:pt x="385492" y="61478"/>
                </a:lnTo>
                <a:lnTo>
                  <a:pt x="382700" y="69475"/>
                </a:lnTo>
                <a:lnTo>
                  <a:pt x="372480" y="83891"/>
                </a:lnTo>
                <a:lnTo>
                  <a:pt x="348883" y="114476"/>
                </a:lnTo>
                <a:lnTo>
                  <a:pt x="334979" y="13310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14481" y="5667387"/>
            <a:ext cx="356235" cy="127000"/>
          </a:xfrm>
          <a:custGeom>
            <a:avLst/>
            <a:gdLst/>
            <a:ahLst/>
            <a:cxnLst/>
            <a:rect l="l" t="t" r="r" b="b"/>
            <a:pathLst>
              <a:path w="356234" h="127000">
                <a:moveTo>
                  <a:pt x="118716" y="126552"/>
                </a:moveTo>
                <a:lnTo>
                  <a:pt x="65966" y="125383"/>
                </a:lnTo>
                <a:lnTo>
                  <a:pt x="21053" y="114154"/>
                </a:lnTo>
                <a:lnTo>
                  <a:pt x="0" y="80601"/>
                </a:lnTo>
                <a:lnTo>
                  <a:pt x="2339" y="65498"/>
                </a:lnTo>
                <a:lnTo>
                  <a:pt x="34313" y="25892"/>
                </a:lnTo>
                <a:lnTo>
                  <a:pt x="77896" y="12281"/>
                </a:lnTo>
                <a:lnTo>
                  <a:pt x="156260" y="6710"/>
                </a:lnTo>
                <a:lnTo>
                  <a:pt x="254509" y="2119"/>
                </a:lnTo>
                <a:lnTo>
                  <a:pt x="303633" y="0"/>
                </a:lnTo>
                <a:lnTo>
                  <a:pt x="324320" y="5350"/>
                </a:lnTo>
                <a:lnTo>
                  <a:pt x="342113" y="20351"/>
                </a:lnTo>
                <a:lnTo>
                  <a:pt x="353765" y="41316"/>
                </a:lnTo>
                <a:lnTo>
                  <a:pt x="356032" y="64563"/>
                </a:lnTo>
                <a:lnTo>
                  <a:pt x="355096" y="72048"/>
                </a:lnTo>
                <a:lnTo>
                  <a:pt x="334160" y="111464"/>
                </a:lnTo>
                <a:lnTo>
                  <a:pt x="273368" y="122970"/>
                </a:lnTo>
                <a:lnTo>
                  <a:pt x="168892" y="122576"/>
                </a:lnTo>
                <a:lnTo>
                  <a:pt x="170764" y="124447"/>
                </a:lnTo>
                <a:lnTo>
                  <a:pt x="170764" y="126319"/>
                </a:lnTo>
                <a:lnTo>
                  <a:pt x="118716" y="12655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82574" y="5677679"/>
            <a:ext cx="386080" cy="117475"/>
          </a:xfrm>
          <a:custGeom>
            <a:avLst/>
            <a:gdLst/>
            <a:ahLst/>
            <a:cxnLst/>
            <a:rect l="l" t="t" r="r" b="b"/>
            <a:pathLst>
              <a:path w="386079" h="117475">
                <a:moveTo>
                  <a:pt x="309715" y="116962"/>
                </a:moveTo>
                <a:lnTo>
                  <a:pt x="280941" y="116026"/>
                </a:lnTo>
                <a:lnTo>
                  <a:pt x="193685" y="116026"/>
                </a:lnTo>
                <a:lnTo>
                  <a:pt x="157745" y="114535"/>
                </a:lnTo>
                <a:lnTo>
                  <a:pt x="157892" y="114535"/>
                </a:lnTo>
                <a:lnTo>
                  <a:pt x="124447" y="112985"/>
                </a:lnTo>
                <a:lnTo>
                  <a:pt x="89739" y="111026"/>
                </a:lnTo>
                <a:lnTo>
                  <a:pt x="46799" y="107341"/>
                </a:lnTo>
                <a:lnTo>
                  <a:pt x="5614" y="84329"/>
                </a:lnTo>
                <a:lnTo>
                  <a:pt x="0" y="61756"/>
                </a:lnTo>
                <a:lnTo>
                  <a:pt x="1418" y="50264"/>
                </a:lnTo>
                <a:lnTo>
                  <a:pt x="45849" y="19415"/>
                </a:lnTo>
                <a:lnTo>
                  <a:pt x="275094" y="0"/>
                </a:lnTo>
                <a:lnTo>
                  <a:pt x="301484" y="1008"/>
                </a:lnTo>
                <a:lnTo>
                  <a:pt x="349701" y="17763"/>
                </a:lnTo>
                <a:lnTo>
                  <a:pt x="384922" y="49241"/>
                </a:lnTo>
                <a:lnTo>
                  <a:pt x="385960" y="60747"/>
                </a:lnTo>
                <a:lnTo>
                  <a:pt x="382699" y="71113"/>
                </a:lnTo>
                <a:lnTo>
                  <a:pt x="369322" y="90382"/>
                </a:lnTo>
                <a:lnTo>
                  <a:pt x="353576" y="105265"/>
                </a:lnTo>
                <a:lnTo>
                  <a:pt x="334146" y="114535"/>
                </a:lnTo>
                <a:lnTo>
                  <a:pt x="319135" y="116026"/>
                </a:lnTo>
                <a:lnTo>
                  <a:pt x="194625" y="116026"/>
                </a:lnTo>
                <a:lnTo>
                  <a:pt x="193689" y="116962"/>
                </a:lnTo>
                <a:lnTo>
                  <a:pt x="309715" y="11696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86535" y="5684229"/>
            <a:ext cx="313690" cy="130175"/>
          </a:xfrm>
          <a:custGeom>
            <a:avLst/>
            <a:gdLst/>
            <a:ahLst/>
            <a:cxnLst/>
            <a:rect l="l" t="t" r="r" b="b"/>
            <a:pathLst>
              <a:path w="313689" h="130175">
                <a:moveTo>
                  <a:pt x="155325" y="130061"/>
                </a:moveTo>
                <a:lnTo>
                  <a:pt x="51463" y="130061"/>
                </a:lnTo>
                <a:lnTo>
                  <a:pt x="31842" y="126772"/>
                </a:lnTo>
                <a:lnTo>
                  <a:pt x="16608" y="117079"/>
                </a:lnTo>
                <a:lnTo>
                  <a:pt x="5935" y="101245"/>
                </a:lnTo>
                <a:lnTo>
                  <a:pt x="0" y="79534"/>
                </a:lnTo>
                <a:lnTo>
                  <a:pt x="1447" y="58744"/>
                </a:lnTo>
                <a:lnTo>
                  <a:pt x="10175" y="40234"/>
                </a:lnTo>
                <a:lnTo>
                  <a:pt x="24342" y="26638"/>
                </a:lnTo>
                <a:lnTo>
                  <a:pt x="42106" y="20585"/>
                </a:lnTo>
                <a:lnTo>
                  <a:pt x="146056" y="12558"/>
                </a:lnTo>
                <a:lnTo>
                  <a:pt x="180589" y="9356"/>
                </a:lnTo>
                <a:lnTo>
                  <a:pt x="197972" y="7368"/>
                </a:lnTo>
                <a:lnTo>
                  <a:pt x="232037" y="1988"/>
                </a:lnTo>
                <a:lnTo>
                  <a:pt x="248895" y="0"/>
                </a:lnTo>
                <a:lnTo>
                  <a:pt x="287711" y="15526"/>
                </a:lnTo>
                <a:lnTo>
                  <a:pt x="309949" y="58948"/>
                </a:lnTo>
                <a:lnTo>
                  <a:pt x="313458" y="93569"/>
                </a:lnTo>
                <a:lnTo>
                  <a:pt x="311425" y="101069"/>
                </a:lnTo>
                <a:lnTo>
                  <a:pt x="306323" y="109359"/>
                </a:lnTo>
                <a:lnTo>
                  <a:pt x="299641" y="116070"/>
                </a:lnTo>
                <a:lnTo>
                  <a:pt x="292872" y="118833"/>
                </a:lnTo>
                <a:lnTo>
                  <a:pt x="154389" y="126319"/>
                </a:lnTo>
                <a:lnTo>
                  <a:pt x="155325" y="127254"/>
                </a:lnTo>
                <a:lnTo>
                  <a:pt x="155325" y="13006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33419" y="5708104"/>
            <a:ext cx="353060" cy="110489"/>
          </a:xfrm>
          <a:custGeom>
            <a:avLst/>
            <a:gdLst/>
            <a:ahLst/>
            <a:cxnLst/>
            <a:rect l="l" t="t" r="r" b="b"/>
            <a:pathLst>
              <a:path w="353060" h="110489">
                <a:moveTo>
                  <a:pt x="160939" y="109929"/>
                </a:moveTo>
                <a:lnTo>
                  <a:pt x="68305" y="109929"/>
                </a:lnTo>
                <a:lnTo>
                  <a:pt x="57778" y="109344"/>
                </a:lnTo>
                <a:lnTo>
                  <a:pt x="59042" y="109344"/>
                </a:lnTo>
                <a:lnTo>
                  <a:pt x="51463" y="108292"/>
                </a:lnTo>
                <a:lnTo>
                  <a:pt x="10994" y="90397"/>
                </a:lnTo>
                <a:lnTo>
                  <a:pt x="0" y="65016"/>
                </a:lnTo>
                <a:lnTo>
                  <a:pt x="2046" y="50249"/>
                </a:lnTo>
                <a:lnTo>
                  <a:pt x="29942" y="21038"/>
                </a:lnTo>
                <a:lnTo>
                  <a:pt x="72443" y="14196"/>
                </a:lnTo>
                <a:lnTo>
                  <a:pt x="199391" y="4064"/>
                </a:lnTo>
                <a:lnTo>
                  <a:pt x="236731" y="453"/>
                </a:lnTo>
                <a:lnTo>
                  <a:pt x="277083" y="2441"/>
                </a:lnTo>
                <a:lnTo>
                  <a:pt x="315329" y="13552"/>
                </a:lnTo>
                <a:lnTo>
                  <a:pt x="348488" y="39079"/>
                </a:lnTo>
                <a:lnTo>
                  <a:pt x="352757" y="52852"/>
                </a:lnTo>
                <a:lnTo>
                  <a:pt x="349468" y="66931"/>
                </a:lnTo>
                <a:lnTo>
                  <a:pt x="324993" y="96142"/>
                </a:lnTo>
                <a:lnTo>
                  <a:pt x="285387" y="108511"/>
                </a:lnTo>
                <a:lnTo>
                  <a:pt x="276966" y="108993"/>
                </a:lnTo>
                <a:lnTo>
                  <a:pt x="160939" y="108993"/>
                </a:lnTo>
                <a:lnTo>
                  <a:pt x="160939" y="109929"/>
                </a:lnTo>
                <a:close/>
              </a:path>
              <a:path w="353060" h="110489">
                <a:moveTo>
                  <a:pt x="251377" y="109344"/>
                </a:moveTo>
                <a:lnTo>
                  <a:pt x="219303" y="109344"/>
                </a:lnTo>
                <a:lnTo>
                  <a:pt x="160939" y="108993"/>
                </a:lnTo>
                <a:lnTo>
                  <a:pt x="276966" y="108993"/>
                </a:lnTo>
                <a:lnTo>
                  <a:pt x="251377" y="109344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1753" y="5723528"/>
            <a:ext cx="268605" cy="109855"/>
          </a:xfrm>
          <a:custGeom>
            <a:avLst/>
            <a:gdLst/>
            <a:ahLst/>
            <a:cxnLst/>
            <a:rect l="l" t="t" r="r" b="b"/>
            <a:pathLst>
              <a:path w="268605" h="109854">
                <a:moveTo>
                  <a:pt x="47135" y="109476"/>
                </a:moveTo>
                <a:lnTo>
                  <a:pt x="10950" y="90397"/>
                </a:lnTo>
                <a:lnTo>
                  <a:pt x="0" y="49942"/>
                </a:lnTo>
                <a:lnTo>
                  <a:pt x="2909" y="36740"/>
                </a:lnTo>
                <a:lnTo>
                  <a:pt x="77238" y="3888"/>
                </a:lnTo>
                <a:lnTo>
                  <a:pt x="125383" y="0"/>
                </a:lnTo>
                <a:lnTo>
                  <a:pt x="173703" y="321"/>
                </a:lnTo>
                <a:lnTo>
                  <a:pt x="222111" y="4678"/>
                </a:lnTo>
                <a:lnTo>
                  <a:pt x="260328" y="28582"/>
                </a:lnTo>
                <a:lnTo>
                  <a:pt x="268106" y="49138"/>
                </a:lnTo>
                <a:lnTo>
                  <a:pt x="267960" y="60820"/>
                </a:lnTo>
                <a:lnTo>
                  <a:pt x="241512" y="94110"/>
                </a:lnTo>
                <a:lnTo>
                  <a:pt x="136962" y="97312"/>
                </a:lnTo>
                <a:lnTo>
                  <a:pt x="47135" y="109476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2059" y="5730078"/>
            <a:ext cx="262890" cy="102235"/>
          </a:xfrm>
          <a:custGeom>
            <a:avLst/>
            <a:gdLst/>
            <a:ahLst/>
            <a:cxnLst/>
            <a:rect l="l" t="t" r="r" b="b"/>
            <a:pathLst>
              <a:path w="262890" h="102235">
                <a:moveTo>
                  <a:pt x="143161" y="101990"/>
                </a:moveTo>
                <a:lnTo>
                  <a:pt x="57896" y="97253"/>
                </a:lnTo>
                <a:lnTo>
                  <a:pt x="18816" y="90309"/>
                </a:lnTo>
                <a:lnTo>
                  <a:pt x="0" y="44913"/>
                </a:lnTo>
                <a:lnTo>
                  <a:pt x="1886" y="36492"/>
                </a:lnTo>
                <a:lnTo>
                  <a:pt x="64723" y="13947"/>
                </a:lnTo>
                <a:lnTo>
                  <a:pt x="110061" y="8421"/>
                </a:lnTo>
                <a:lnTo>
                  <a:pt x="155574" y="3596"/>
                </a:lnTo>
                <a:lnTo>
                  <a:pt x="201174" y="0"/>
                </a:lnTo>
                <a:lnTo>
                  <a:pt x="220648" y="2690"/>
                </a:lnTo>
                <a:lnTo>
                  <a:pt x="236965" y="12398"/>
                </a:lnTo>
                <a:lnTo>
                  <a:pt x="250123" y="27369"/>
                </a:lnTo>
                <a:lnTo>
                  <a:pt x="260123" y="45849"/>
                </a:lnTo>
                <a:lnTo>
                  <a:pt x="262696" y="60352"/>
                </a:lnTo>
                <a:lnTo>
                  <a:pt x="259655" y="74153"/>
                </a:lnTo>
                <a:lnTo>
                  <a:pt x="251702" y="84797"/>
                </a:lnTo>
                <a:lnTo>
                  <a:pt x="239538" y="89826"/>
                </a:lnTo>
                <a:lnTo>
                  <a:pt x="211584" y="93701"/>
                </a:lnTo>
                <a:lnTo>
                  <a:pt x="143161" y="10199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16000" y="2086275"/>
            <a:ext cx="5707380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Cluster</a:t>
            </a:r>
            <a:r>
              <a:rPr sz="3500" b="1" spc="-5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74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1:</a:t>
            </a:r>
            <a:r>
              <a:rPr sz="3500" b="1" spc="11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8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Trust</a:t>
            </a:r>
            <a:r>
              <a:rPr sz="3500" b="1" spc="-55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12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3500" b="1" spc="-55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Verification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724535" marR="2075180">
              <a:lnSpc>
                <a:spcPts val="3600"/>
              </a:lnSpc>
            </a:pPr>
            <a:r>
              <a:rPr sz="3300" spc="-12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Verified</a:t>
            </a:r>
            <a:r>
              <a:rPr sz="3300" spc="-41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3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shelters </a:t>
            </a:r>
            <a:r>
              <a:rPr sz="3300" spc="-12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Verified</a:t>
            </a:r>
            <a:r>
              <a:rPr sz="3300" spc="-41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vets </a:t>
            </a:r>
            <a:r>
              <a:rPr sz="3300" spc="-114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Health</a:t>
            </a:r>
            <a:r>
              <a:rPr sz="3300" spc="-41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records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397745" y="271134"/>
            <a:ext cx="419734" cy="389890"/>
          </a:xfrm>
          <a:custGeom>
            <a:avLst/>
            <a:gdLst/>
            <a:ahLst/>
            <a:cxnLst/>
            <a:rect l="l" t="t" r="r" b="b"/>
            <a:pathLst>
              <a:path w="419734" h="389890">
                <a:moveTo>
                  <a:pt x="154830" y="32994"/>
                </a:moveTo>
                <a:lnTo>
                  <a:pt x="154186" y="24725"/>
                </a:lnTo>
                <a:lnTo>
                  <a:pt x="157518" y="17518"/>
                </a:lnTo>
                <a:lnTo>
                  <a:pt x="163460" y="10383"/>
                </a:lnTo>
                <a:lnTo>
                  <a:pt x="170253" y="5125"/>
                </a:lnTo>
                <a:lnTo>
                  <a:pt x="170664" y="4807"/>
                </a:lnTo>
                <a:lnTo>
                  <a:pt x="177785" y="2275"/>
                </a:lnTo>
                <a:lnTo>
                  <a:pt x="199352" y="693"/>
                </a:lnTo>
                <a:lnTo>
                  <a:pt x="220931" y="8"/>
                </a:lnTo>
                <a:lnTo>
                  <a:pt x="221199" y="0"/>
                </a:lnTo>
                <a:lnTo>
                  <a:pt x="264082" y="4413"/>
                </a:lnTo>
                <a:lnTo>
                  <a:pt x="314513" y="18725"/>
                </a:lnTo>
                <a:lnTo>
                  <a:pt x="357461" y="48762"/>
                </a:lnTo>
                <a:lnTo>
                  <a:pt x="386896" y="88498"/>
                </a:lnTo>
                <a:lnTo>
                  <a:pt x="413850" y="129819"/>
                </a:lnTo>
                <a:lnTo>
                  <a:pt x="419416" y="144140"/>
                </a:lnTo>
                <a:lnTo>
                  <a:pt x="419378" y="158872"/>
                </a:lnTo>
                <a:lnTo>
                  <a:pt x="414884" y="174179"/>
                </a:lnTo>
                <a:lnTo>
                  <a:pt x="407084" y="190222"/>
                </a:lnTo>
                <a:lnTo>
                  <a:pt x="398819" y="182267"/>
                </a:lnTo>
                <a:lnTo>
                  <a:pt x="390910" y="174790"/>
                </a:lnTo>
                <a:lnTo>
                  <a:pt x="360549" y="137597"/>
                </a:lnTo>
                <a:lnTo>
                  <a:pt x="345787" y="114602"/>
                </a:lnTo>
                <a:lnTo>
                  <a:pt x="322852" y="85750"/>
                </a:lnTo>
                <a:lnTo>
                  <a:pt x="294920" y="66501"/>
                </a:lnTo>
                <a:lnTo>
                  <a:pt x="262653" y="55337"/>
                </a:lnTo>
                <a:lnTo>
                  <a:pt x="226712" y="50743"/>
                </a:lnTo>
                <a:lnTo>
                  <a:pt x="214225" y="49707"/>
                </a:lnTo>
                <a:lnTo>
                  <a:pt x="201786" y="48085"/>
                </a:lnTo>
                <a:lnTo>
                  <a:pt x="189447" y="46300"/>
                </a:lnTo>
                <a:lnTo>
                  <a:pt x="176967" y="44734"/>
                </a:lnTo>
                <a:lnTo>
                  <a:pt x="167663" y="42755"/>
                </a:lnTo>
                <a:lnTo>
                  <a:pt x="159803" y="38923"/>
                </a:lnTo>
                <a:lnTo>
                  <a:pt x="154830" y="32994"/>
                </a:lnTo>
                <a:close/>
              </a:path>
              <a:path w="419734" h="389890">
                <a:moveTo>
                  <a:pt x="1501" y="191502"/>
                </a:moveTo>
                <a:lnTo>
                  <a:pt x="24527" y="151858"/>
                </a:lnTo>
                <a:lnTo>
                  <a:pt x="76727" y="132544"/>
                </a:lnTo>
                <a:lnTo>
                  <a:pt x="116711" y="124560"/>
                </a:lnTo>
                <a:lnTo>
                  <a:pt x="157415" y="123647"/>
                </a:lnTo>
                <a:lnTo>
                  <a:pt x="199076" y="131465"/>
                </a:lnTo>
                <a:lnTo>
                  <a:pt x="236304" y="146824"/>
                </a:lnTo>
                <a:lnTo>
                  <a:pt x="268926" y="168248"/>
                </a:lnTo>
                <a:lnTo>
                  <a:pt x="297494" y="194675"/>
                </a:lnTo>
                <a:lnTo>
                  <a:pt x="322558" y="225043"/>
                </a:lnTo>
                <a:lnTo>
                  <a:pt x="349631" y="270228"/>
                </a:lnTo>
                <a:lnTo>
                  <a:pt x="352473" y="276324"/>
                </a:lnTo>
                <a:lnTo>
                  <a:pt x="360084" y="292162"/>
                </a:lnTo>
                <a:lnTo>
                  <a:pt x="370792" y="315625"/>
                </a:lnTo>
                <a:lnTo>
                  <a:pt x="375593" y="331805"/>
                </a:lnTo>
                <a:lnTo>
                  <a:pt x="375737" y="347956"/>
                </a:lnTo>
                <a:lnTo>
                  <a:pt x="371752" y="363884"/>
                </a:lnTo>
                <a:lnTo>
                  <a:pt x="364166" y="379398"/>
                </a:lnTo>
                <a:lnTo>
                  <a:pt x="358505" y="386348"/>
                </a:lnTo>
                <a:lnTo>
                  <a:pt x="352520" y="389263"/>
                </a:lnTo>
                <a:lnTo>
                  <a:pt x="346296" y="388211"/>
                </a:lnTo>
                <a:lnTo>
                  <a:pt x="319272" y="357620"/>
                </a:lnTo>
                <a:lnTo>
                  <a:pt x="273390" y="278965"/>
                </a:lnTo>
                <a:lnTo>
                  <a:pt x="259725" y="256049"/>
                </a:lnTo>
                <a:lnTo>
                  <a:pt x="237928" y="230348"/>
                </a:lnTo>
                <a:lnTo>
                  <a:pt x="211455" y="213213"/>
                </a:lnTo>
                <a:lnTo>
                  <a:pt x="181386" y="203445"/>
                </a:lnTo>
                <a:lnTo>
                  <a:pt x="148797" y="199842"/>
                </a:lnTo>
                <a:lnTo>
                  <a:pt x="122244" y="199987"/>
                </a:lnTo>
                <a:lnTo>
                  <a:pt x="95665" y="201459"/>
                </a:lnTo>
                <a:lnTo>
                  <a:pt x="69089" y="203627"/>
                </a:lnTo>
                <a:lnTo>
                  <a:pt x="42543" y="205861"/>
                </a:lnTo>
                <a:lnTo>
                  <a:pt x="30176" y="207078"/>
                </a:lnTo>
                <a:lnTo>
                  <a:pt x="18533" y="206856"/>
                </a:lnTo>
                <a:lnTo>
                  <a:pt x="8635" y="202547"/>
                </a:lnTo>
                <a:lnTo>
                  <a:pt x="1501" y="19150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61842" y="1773834"/>
            <a:ext cx="141605" cy="486409"/>
          </a:xfrm>
          <a:custGeom>
            <a:avLst/>
            <a:gdLst/>
            <a:ahLst/>
            <a:cxnLst/>
            <a:rect l="l" t="t" r="r" b="b"/>
            <a:pathLst>
              <a:path w="141604" h="486410">
                <a:moveTo>
                  <a:pt x="141414" y="71769"/>
                </a:moveTo>
                <a:lnTo>
                  <a:pt x="140824" y="86584"/>
                </a:lnTo>
                <a:lnTo>
                  <a:pt x="138817" y="101044"/>
                </a:lnTo>
                <a:lnTo>
                  <a:pt x="129256" y="154548"/>
                </a:lnTo>
                <a:lnTo>
                  <a:pt x="121189" y="208314"/>
                </a:lnTo>
                <a:lnTo>
                  <a:pt x="114382" y="262290"/>
                </a:lnTo>
                <a:lnTo>
                  <a:pt x="108598" y="316423"/>
                </a:lnTo>
                <a:lnTo>
                  <a:pt x="103601" y="370661"/>
                </a:lnTo>
                <a:lnTo>
                  <a:pt x="99155" y="424952"/>
                </a:lnTo>
                <a:lnTo>
                  <a:pt x="97989" y="433451"/>
                </a:lnTo>
                <a:lnTo>
                  <a:pt x="94241" y="450449"/>
                </a:lnTo>
                <a:lnTo>
                  <a:pt x="92545" y="458948"/>
                </a:lnTo>
                <a:lnTo>
                  <a:pt x="87749" y="467875"/>
                </a:lnTo>
                <a:lnTo>
                  <a:pt x="78970" y="476536"/>
                </a:lnTo>
                <a:lnTo>
                  <a:pt x="68243" y="483250"/>
                </a:lnTo>
                <a:lnTo>
                  <a:pt x="57604" y="486334"/>
                </a:lnTo>
                <a:lnTo>
                  <a:pt x="43690" y="484327"/>
                </a:lnTo>
                <a:lnTo>
                  <a:pt x="8498" y="459892"/>
                </a:lnTo>
                <a:lnTo>
                  <a:pt x="0" y="414564"/>
                </a:lnTo>
                <a:lnTo>
                  <a:pt x="457" y="370800"/>
                </a:lnTo>
                <a:lnTo>
                  <a:pt x="2788" y="283626"/>
                </a:lnTo>
                <a:lnTo>
                  <a:pt x="3777" y="239862"/>
                </a:lnTo>
                <a:lnTo>
                  <a:pt x="5666" y="239862"/>
                </a:lnTo>
                <a:lnTo>
                  <a:pt x="5666" y="76491"/>
                </a:lnTo>
                <a:lnTo>
                  <a:pt x="5857" y="65012"/>
                </a:lnTo>
                <a:lnTo>
                  <a:pt x="10387" y="23608"/>
                </a:lnTo>
                <a:lnTo>
                  <a:pt x="44782" y="3836"/>
                </a:lnTo>
                <a:lnTo>
                  <a:pt x="67166" y="0"/>
                </a:lnTo>
                <a:lnTo>
                  <a:pt x="89726" y="1121"/>
                </a:lnTo>
                <a:lnTo>
                  <a:pt x="131026" y="21483"/>
                </a:lnTo>
                <a:lnTo>
                  <a:pt x="140942" y="56955"/>
                </a:lnTo>
                <a:lnTo>
                  <a:pt x="141414" y="7176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85450" y="4218284"/>
            <a:ext cx="163830" cy="392430"/>
          </a:xfrm>
          <a:custGeom>
            <a:avLst/>
            <a:gdLst/>
            <a:ahLst/>
            <a:cxnLst/>
            <a:rect l="l" t="t" r="r" b="b"/>
            <a:pathLst>
              <a:path w="163829" h="392429">
                <a:moveTo>
                  <a:pt x="163370" y="304519"/>
                </a:moveTo>
                <a:lnTo>
                  <a:pt x="158589" y="348608"/>
                </a:lnTo>
                <a:lnTo>
                  <a:pt x="137637" y="386441"/>
                </a:lnTo>
                <a:lnTo>
                  <a:pt x="120904" y="392372"/>
                </a:lnTo>
                <a:lnTo>
                  <a:pt x="102932" y="391398"/>
                </a:lnTo>
                <a:lnTo>
                  <a:pt x="65218" y="371612"/>
                </a:lnTo>
                <a:lnTo>
                  <a:pt x="42834" y="337394"/>
                </a:lnTo>
                <a:lnTo>
                  <a:pt x="29765" y="274754"/>
                </a:lnTo>
                <a:lnTo>
                  <a:pt x="18697" y="220436"/>
                </a:lnTo>
                <a:lnTo>
                  <a:pt x="8990" y="165891"/>
                </a:lnTo>
                <a:lnTo>
                  <a:pt x="2228" y="110892"/>
                </a:lnTo>
                <a:lnTo>
                  <a:pt x="0" y="55214"/>
                </a:lnTo>
                <a:lnTo>
                  <a:pt x="841" y="47010"/>
                </a:lnTo>
                <a:lnTo>
                  <a:pt x="27931" y="10210"/>
                </a:lnTo>
                <a:lnTo>
                  <a:pt x="76004" y="0"/>
                </a:lnTo>
                <a:lnTo>
                  <a:pt x="96322" y="5164"/>
                </a:lnTo>
                <a:lnTo>
                  <a:pt x="126246" y="35235"/>
                </a:lnTo>
                <a:lnTo>
                  <a:pt x="140192" y="110756"/>
                </a:lnTo>
                <a:lnTo>
                  <a:pt x="146644" y="160987"/>
                </a:lnTo>
                <a:lnTo>
                  <a:pt x="152597" y="210267"/>
                </a:lnTo>
                <a:lnTo>
                  <a:pt x="163370" y="30451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44844" y="2653957"/>
            <a:ext cx="136525" cy="455295"/>
          </a:xfrm>
          <a:custGeom>
            <a:avLst/>
            <a:gdLst/>
            <a:ahLst/>
            <a:cxnLst/>
            <a:rect l="l" t="t" r="r" b="b"/>
            <a:pathLst>
              <a:path w="136525" h="455294">
                <a:moveTo>
                  <a:pt x="135984" y="65159"/>
                </a:moveTo>
                <a:lnTo>
                  <a:pt x="135984" y="72714"/>
                </a:lnTo>
                <a:lnTo>
                  <a:pt x="116153" y="411731"/>
                </a:lnTo>
                <a:lnTo>
                  <a:pt x="116153" y="419286"/>
                </a:lnTo>
                <a:lnTo>
                  <a:pt x="111431" y="426841"/>
                </a:lnTo>
                <a:lnTo>
                  <a:pt x="109543" y="434396"/>
                </a:lnTo>
                <a:lnTo>
                  <a:pt x="104024" y="442555"/>
                </a:lnTo>
                <a:lnTo>
                  <a:pt x="94433" y="449387"/>
                </a:lnTo>
                <a:lnTo>
                  <a:pt x="82718" y="453917"/>
                </a:lnTo>
                <a:lnTo>
                  <a:pt x="70825" y="455171"/>
                </a:lnTo>
                <a:lnTo>
                  <a:pt x="52882" y="450568"/>
                </a:lnTo>
                <a:lnTo>
                  <a:pt x="18886" y="415509"/>
                </a:lnTo>
                <a:lnTo>
                  <a:pt x="12276" y="369236"/>
                </a:lnTo>
                <a:lnTo>
                  <a:pt x="12615" y="344890"/>
                </a:lnTo>
                <a:lnTo>
                  <a:pt x="13574" y="318242"/>
                </a:lnTo>
                <a:lnTo>
                  <a:pt x="16998" y="247416"/>
                </a:lnTo>
                <a:lnTo>
                  <a:pt x="16289" y="222317"/>
                </a:lnTo>
                <a:lnTo>
                  <a:pt x="14873" y="189694"/>
                </a:lnTo>
                <a:lnTo>
                  <a:pt x="11686" y="151935"/>
                </a:lnTo>
                <a:lnTo>
                  <a:pt x="5666" y="111431"/>
                </a:lnTo>
                <a:lnTo>
                  <a:pt x="3187" y="97119"/>
                </a:lnTo>
                <a:lnTo>
                  <a:pt x="1416" y="82629"/>
                </a:lnTo>
                <a:lnTo>
                  <a:pt x="354" y="68139"/>
                </a:lnTo>
                <a:lnTo>
                  <a:pt x="0" y="53827"/>
                </a:lnTo>
                <a:lnTo>
                  <a:pt x="1298" y="42214"/>
                </a:lnTo>
                <a:lnTo>
                  <a:pt x="44974" y="7318"/>
                </a:lnTo>
                <a:lnTo>
                  <a:pt x="67048" y="0"/>
                </a:lnTo>
                <a:lnTo>
                  <a:pt x="89608" y="236"/>
                </a:lnTo>
                <a:lnTo>
                  <a:pt x="110841" y="10387"/>
                </a:lnTo>
                <a:lnTo>
                  <a:pt x="126939" y="27621"/>
                </a:lnTo>
                <a:lnTo>
                  <a:pt x="134096" y="49105"/>
                </a:lnTo>
                <a:lnTo>
                  <a:pt x="135984" y="6515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36090" y="5765553"/>
            <a:ext cx="121285" cy="416559"/>
          </a:xfrm>
          <a:custGeom>
            <a:avLst/>
            <a:gdLst/>
            <a:ahLst/>
            <a:cxnLst/>
            <a:rect l="l" t="t" r="r" b="b"/>
            <a:pathLst>
              <a:path w="121284" h="416560">
                <a:moveTo>
                  <a:pt x="121230" y="39662"/>
                </a:moveTo>
                <a:lnTo>
                  <a:pt x="119504" y="73820"/>
                </a:lnTo>
                <a:lnTo>
                  <a:pt x="112731" y="177535"/>
                </a:lnTo>
                <a:lnTo>
                  <a:pt x="108363" y="253082"/>
                </a:lnTo>
                <a:lnTo>
                  <a:pt x="103287" y="328629"/>
                </a:lnTo>
                <a:lnTo>
                  <a:pt x="96648" y="371921"/>
                </a:lnTo>
                <a:lnTo>
                  <a:pt x="72331" y="412528"/>
                </a:lnTo>
                <a:lnTo>
                  <a:pt x="61737" y="416453"/>
                </a:lnTo>
                <a:lnTo>
                  <a:pt x="47321" y="415922"/>
                </a:lnTo>
                <a:lnTo>
                  <a:pt x="14520" y="390956"/>
                </a:lnTo>
                <a:lnTo>
                  <a:pt x="5312" y="351293"/>
                </a:lnTo>
                <a:lnTo>
                  <a:pt x="355" y="311631"/>
                </a:lnTo>
                <a:lnTo>
                  <a:pt x="0" y="260539"/>
                </a:lnTo>
                <a:lnTo>
                  <a:pt x="7" y="209310"/>
                </a:lnTo>
                <a:lnTo>
                  <a:pt x="747" y="106808"/>
                </a:lnTo>
                <a:lnTo>
                  <a:pt x="1299" y="55715"/>
                </a:lnTo>
                <a:lnTo>
                  <a:pt x="25203" y="12158"/>
                </a:lnTo>
                <a:lnTo>
                  <a:pt x="75902" y="0"/>
                </a:lnTo>
                <a:lnTo>
                  <a:pt x="95467" y="1682"/>
                </a:lnTo>
                <a:lnTo>
                  <a:pt x="109898" y="9207"/>
                </a:lnTo>
                <a:lnTo>
                  <a:pt x="118663" y="22044"/>
                </a:lnTo>
                <a:lnTo>
                  <a:pt x="121230" y="3966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98671" y="6499584"/>
            <a:ext cx="134620" cy="407034"/>
          </a:xfrm>
          <a:custGeom>
            <a:avLst/>
            <a:gdLst/>
            <a:ahLst/>
            <a:cxnLst/>
            <a:rect l="l" t="t" r="r" b="b"/>
            <a:pathLst>
              <a:path w="134620" h="407034">
                <a:moveTo>
                  <a:pt x="134096" y="76211"/>
                </a:moveTo>
                <a:lnTo>
                  <a:pt x="130215" y="113187"/>
                </a:lnTo>
                <a:lnTo>
                  <a:pt x="125715" y="151050"/>
                </a:lnTo>
                <a:lnTo>
                  <a:pt x="115209" y="232971"/>
                </a:lnTo>
                <a:lnTo>
                  <a:pt x="111786" y="295415"/>
                </a:lnTo>
                <a:lnTo>
                  <a:pt x="107654" y="364234"/>
                </a:lnTo>
                <a:lnTo>
                  <a:pt x="69541" y="405401"/>
                </a:lnTo>
                <a:lnTo>
                  <a:pt x="48161" y="406729"/>
                </a:lnTo>
                <a:lnTo>
                  <a:pt x="33287" y="403011"/>
                </a:lnTo>
                <a:lnTo>
                  <a:pt x="5666" y="372733"/>
                </a:lnTo>
                <a:lnTo>
                  <a:pt x="0" y="326460"/>
                </a:lnTo>
                <a:lnTo>
                  <a:pt x="5786" y="219939"/>
                </a:lnTo>
                <a:lnTo>
                  <a:pt x="8906" y="166678"/>
                </a:lnTo>
                <a:lnTo>
                  <a:pt x="12299" y="113418"/>
                </a:lnTo>
                <a:lnTo>
                  <a:pt x="16053" y="60157"/>
                </a:lnTo>
                <a:lnTo>
                  <a:pt x="31163" y="17662"/>
                </a:lnTo>
                <a:lnTo>
                  <a:pt x="67549" y="0"/>
                </a:lnTo>
                <a:lnTo>
                  <a:pt x="80268" y="5385"/>
                </a:lnTo>
                <a:lnTo>
                  <a:pt x="116153" y="35604"/>
                </a:lnTo>
                <a:lnTo>
                  <a:pt x="133948" y="64156"/>
                </a:lnTo>
                <a:lnTo>
                  <a:pt x="134096" y="7621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20155" y="4999709"/>
            <a:ext cx="134620" cy="389255"/>
          </a:xfrm>
          <a:custGeom>
            <a:avLst/>
            <a:gdLst/>
            <a:ahLst/>
            <a:cxnLst/>
            <a:rect l="l" t="t" r="r" b="b"/>
            <a:pathLst>
              <a:path w="134620" h="389254">
                <a:moveTo>
                  <a:pt x="134332" y="50979"/>
                </a:moveTo>
                <a:lnTo>
                  <a:pt x="123627" y="97478"/>
                </a:lnTo>
                <a:lnTo>
                  <a:pt x="116910" y="143071"/>
                </a:lnTo>
                <a:lnTo>
                  <a:pt x="113186" y="187983"/>
                </a:lnTo>
                <a:lnTo>
                  <a:pt x="111456" y="232443"/>
                </a:lnTo>
                <a:lnTo>
                  <a:pt x="110723" y="276676"/>
                </a:lnTo>
                <a:lnTo>
                  <a:pt x="109912" y="296655"/>
                </a:lnTo>
                <a:lnTo>
                  <a:pt x="104747" y="336966"/>
                </a:lnTo>
                <a:lnTo>
                  <a:pt x="85108" y="379019"/>
                </a:lnTo>
                <a:lnTo>
                  <a:pt x="56896" y="389052"/>
                </a:lnTo>
                <a:lnTo>
                  <a:pt x="42509" y="387252"/>
                </a:lnTo>
                <a:lnTo>
                  <a:pt x="11568" y="358833"/>
                </a:lnTo>
                <a:lnTo>
                  <a:pt x="1741" y="316338"/>
                </a:lnTo>
                <a:lnTo>
                  <a:pt x="0" y="246915"/>
                </a:lnTo>
                <a:lnTo>
                  <a:pt x="472" y="191568"/>
                </a:lnTo>
                <a:lnTo>
                  <a:pt x="2124" y="80254"/>
                </a:lnTo>
                <a:lnTo>
                  <a:pt x="11922" y="40946"/>
                </a:lnTo>
                <a:lnTo>
                  <a:pt x="38009" y="9428"/>
                </a:lnTo>
                <a:lnTo>
                  <a:pt x="62045" y="0"/>
                </a:lnTo>
                <a:lnTo>
                  <a:pt x="70117" y="2818"/>
                </a:lnTo>
                <a:lnTo>
                  <a:pt x="84665" y="13132"/>
                </a:lnTo>
                <a:lnTo>
                  <a:pt x="115533" y="36947"/>
                </a:lnTo>
                <a:lnTo>
                  <a:pt x="134332" y="5097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57120" y="3565245"/>
            <a:ext cx="128270" cy="359410"/>
          </a:xfrm>
          <a:custGeom>
            <a:avLst/>
            <a:gdLst/>
            <a:ahLst/>
            <a:cxnLst/>
            <a:rect l="l" t="t" r="r" b="b"/>
            <a:pathLst>
              <a:path w="128270" h="359410">
                <a:moveTo>
                  <a:pt x="127721" y="239507"/>
                </a:moveTo>
                <a:lnTo>
                  <a:pt x="126541" y="292744"/>
                </a:lnTo>
                <a:lnTo>
                  <a:pt x="115209" y="338072"/>
                </a:lnTo>
                <a:lnTo>
                  <a:pt x="81345" y="359320"/>
                </a:lnTo>
                <a:lnTo>
                  <a:pt x="66103" y="356959"/>
                </a:lnTo>
                <a:lnTo>
                  <a:pt x="26131" y="324689"/>
                </a:lnTo>
                <a:lnTo>
                  <a:pt x="12394" y="280704"/>
                </a:lnTo>
                <a:lnTo>
                  <a:pt x="6772" y="201616"/>
                </a:lnTo>
                <a:lnTo>
                  <a:pt x="2139" y="102460"/>
                </a:lnTo>
                <a:lnTo>
                  <a:pt x="0" y="52882"/>
                </a:lnTo>
                <a:lnTo>
                  <a:pt x="5400" y="32004"/>
                </a:lnTo>
                <a:lnTo>
                  <a:pt x="20539" y="14046"/>
                </a:lnTo>
                <a:lnTo>
                  <a:pt x="41698" y="2287"/>
                </a:lnTo>
                <a:lnTo>
                  <a:pt x="65159" y="0"/>
                </a:lnTo>
                <a:lnTo>
                  <a:pt x="72714" y="944"/>
                </a:lnTo>
                <a:lnTo>
                  <a:pt x="112494" y="22073"/>
                </a:lnTo>
                <a:lnTo>
                  <a:pt x="124106" y="83426"/>
                </a:lnTo>
                <a:lnTo>
                  <a:pt x="123708" y="188868"/>
                </a:lnTo>
                <a:lnTo>
                  <a:pt x="125596" y="186978"/>
                </a:lnTo>
                <a:lnTo>
                  <a:pt x="127485" y="186978"/>
                </a:lnTo>
                <a:lnTo>
                  <a:pt x="127721" y="239507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67508" y="7200490"/>
            <a:ext cx="118110" cy="389890"/>
          </a:xfrm>
          <a:custGeom>
            <a:avLst/>
            <a:gdLst/>
            <a:ahLst/>
            <a:cxnLst/>
            <a:rect l="l" t="t" r="r" b="b"/>
            <a:pathLst>
              <a:path w="118109" h="389890">
                <a:moveTo>
                  <a:pt x="118042" y="76948"/>
                </a:moveTo>
                <a:lnTo>
                  <a:pt x="117097" y="105988"/>
                </a:lnTo>
                <a:lnTo>
                  <a:pt x="117097" y="194050"/>
                </a:lnTo>
                <a:lnTo>
                  <a:pt x="115592" y="230322"/>
                </a:lnTo>
                <a:lnTo>
                  <a:pt x="115592" y="230173"/>
                </a:lnTo>
                <a:lnTo>
                  <a:pt x="114028" y="263927"/>
                </a:lnTo>
                <a:lnTo>
                  <a:pt x="112051" y="298956"/>
                </a:lnTo>
                <a:lnTo>
                  <a:pt x="108333" y="342293"/>
                </a:lnTo>
                <a:lnTo>
                  <a:pt x="85108" y="383858"/>
                </a:lnTo>
                <a:lnTo>
                  <a:pt x="62326" y="389524"/>
                </a:lnTo>
                <a:lnTo>
                  <a:pt x="50728" y="388093"/>
                </a:lnTo>
                <a:lnTo>
                  <a:pt x="19595" y="343252"/>
                </a:lnTo>
                <a:lnTo>
                  <a:pt x="0" y="111889"/>
                </a:lnTo>
                <a:lnTo>
                  <a:pt x="1018" y="85255"/>
                </a:lnTo>
                <a:lnTo>
                  <a:pt x="17927" y="36593"/>
                </a:lnTo>
                <a:lnTo>
                  <a:pt x="49695" y="1047"/>
                </a:lnTo>
                <a:lnTo>
                  <a:pt x="61308" y="0"/>
                </a:lnTo>
                <a:lnTo>
                  <a:pt x="71769" y="3290"/>
                </a:lnTo>
                <a:lnTo>
                  <a:pt x="91217" y="16791"/>
                </a:lnTo>
                <a:lnTo>
                  <a:pt x="106238" y="32682"/>
                </a:lnTo>
                <a:lnTo>
                  <a:pt x="115592" y="52292"/>
                </a:lnTo>
                <a:lnTo>
                  <a:pt x="117097" y="67441"/>
                </a:lnTo>
                <a:lnTo>
                  <a:pt x="117097" y="193102"/>
                </a:lnTo>
                <a:lnTo>
                  <a:pt x="118042" y="194046"/>
                </a:lnTo>
                <a:lnTo>
                  <a:pt x="118042" y="7694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74119" y="7875205"/>
            <a:ext cx="131445" cy="316865"/>
          </a:xfrm>
          <a:custGeom>
            <a:avLst/>
            <a:gdLst/>
            <a:ahLst/>
            <a:cxnLst/>
            <a:rect l="l" t="t" r="r" b="b"/>
            <a:pathLst>
              <a:path w="131445" h="316865">
                <a:moveTo>
                  <a:pt x="131262" y="159592"/>
                </a:moveTo>
                <a:lnTo>
                  <a:pt x="131262" y="264414"/>
                </a:lnTo>
                <a:lnTo>
                  <a:pt x="127943" y="284216"/>
                </a:lnTo>
                <a:lnTo>
                  <a:pt x="118160" y="299591"/>
                </a:lnTo>
                <a:lnTo>
                  <a:pt x="102180" y="310362"/>
                </a:lnTo>
                <a:lnTo>
                  <a:pt x="80268" y="316353"/>
                </a:lnTo>
                <a:lnTo>
                  <a:pt x="59286" y="314892"/>
                </a:lnTo>
                <a:lnTo>
                  <a:pt x="40606" y="306083"/>
                </a:lnTo>
                <a:lnTo>
                  <a:pt x="26884" y="291785"/>
                </a:lnTo>
                <a:lnTo>
                  <a:pt x="20775" y="273857"/>
                </a:lnTo>
                <a:lnTo>
                  <a:pt x="12674" y="168947"/>
                </a:lnTo>
                <a:lnTo>
                  <a:pt x="9443" y="134095"/>
                </a:lnTo>
                <a:lnTo>
                  <a:pt x="7436" y="116551"/>
                </a:lnTo>
                <a:lnTo>
                  <a:pt x="2006" y="82172"/>
                </a:lnTo>
                <a:lnTo>
                  <a:pt x="0" y="65159"/>
                </a:lnTo>
                <a:lnTo>
                  <a:pt x="15670" y="25984"/>
                </a:lnTo>
                <a:lnTo>
                  <a:pt x="59493" y="3541"/>
                </a:lnTo>
                <a:lnTo>
                  <a:pt x="94433" y="0"/>
                </a:lnTo>
                <a:lnTo>
                  <a:pt x="102003" y="2050"/>
                </a:lnTo>
                <a:lnTo>
                  <a:pt x="110369" y="7200"/>
                </a:lnTo>
                <a:lnTo>
                  <a:pt x="117142" y="13943"/>
                </a:lnTo>
                <a:lnTo>
                  <a:pt x="119930" y="20775"/>
                </a:lnTo>
                <a:lnTo>
                  <a:pt x="127485" y="160537"/>
                </a:lnTo>
                <a:lnTo>
                  <a:pt x="128429" y="159592"/>
                </a:lnTo>
                <a:lnTo>
                  <a:pt x="131262" y="15959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98214" y="8494691"/>
            <a:ext cx="111125" cy="356235"/>
          </a:xfrm>
          <a:custGeom>
            <a:avLst/>
            <a:gdLst/>
            <a:ahLst/>
            <a:cxnLst/>
            <a:rect l="l" t="t" r="r" b="b"/>
            <a:pathLst>
              <a:path w="111125" h="356234">
                <a:moveTo>
                  <a:pt x="110945" y="193589"/>
                </a:moveTo>
                <a:lnTo>
                  <a:pt x="110945" y="287078"/>
                </a:lnTo>
                <a:lnTo>
                  <a:pt x="110354" y="297703"/>
                </a:lnTo>
                <a:lnTo>
                  <a:pt x="110354" y="296427"/>
                </a:lnTo>
                <a:lnTo>
                  <a:pt x="109292" y="304076"/>
                </a:lnTo>
                <a:lnTo>
                  <a:pt x="91231" y="344919"/>
                </a:lnTo>
                <a:lnTo>
                  <a:pt x="65616" y="356015"/>
                </a:lnTo>
                <a:lnTo>
                  <a:pt x="50713" y="353949"/>
                </a:lnTo>
                <a:lnTo>
                  <a:pt x="21232" y="325796"/>
                </a:lnTo>
                <a:lnTo>
                  <a:pt x="14327" y="282903"/>
                </a:lnTo>
                <a:lnTo>
                  <a:pt x="4102" y="154782"/>
                </a:lnTo>
                <a:lnTo>
                  <a:pt x="457" y="117097"/>
                </a:lnTo>
                <a:lnTo>
                  <a:pt x="2464" y="76373"/>
                </a:lnTo>
                <a:lnTo>
                  <a:pt x="13678" y="37773"/>
                </a:lnTo>
                <a:lnTo>
                  <a:pt x="39440" y="4308"/>
                </a:lnTo>
                <a:lnTo>
                  <a:pt x="53340" y="0"/>
                </a:lnTo>
                <a:lnTo>
                  <a:pt x="67549" y="3319"/>
                </a:lnTo>
                <a:lnTo>
                  <a:pt x="97030" y="28020"/>
                </a:lnTo>
                <a:lnTo>
                  <a:pt x="109513" y="67992"/>
                </a:lnTo>
                <a:lnTo>
                  <a:pt x="110000" y="76491"/>
                </a:lnTo>
                <a:lnTo>
                  <a:pt x="110000" y="193589"/>
                </a:lnTo>
                <a:lnTo>
                  <a:pt x="110945" y="193589"/>
                </a:lnTo>
                <a:close/>
              </a:path>
              <a:path w="111125" h="356234">
                <a:moveTo>
                  <a:pt x="110354" y="102316"/>
                </a:moveTo>
                <a:lnTo>
                  <a:pt x="110354" y="134686"/>
                </a:lnTo>
                <a:lnTo>
                  <a:pt x="110000" y="193589"/>
                </a:lnTo>
                <a:lnTo>
                  <a:pt x="110000" y="76491"/>
                </a:lnTo>
                <a:lnTo>
                  <a:pt x="110354" y="102316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13781" y="9691965"/>
            <a:ext cx="110489" cy="271145"/>
          </a:xfrm>
          <a:custGeom>
            <a:avLst/>
            <a:gdLst/>
            <a:ahLst/>
            <a:cxnLst/>
            <a:rect l="l" t="t" r="r" b="b"/>
            <a:pathLst>
              <a:path w="110490" h="271145">
                <a:moveTo>
                  <a:pt x="110487" y="223011"/>
                </a:moveTo>
                <a:lnTo>
                  <a:pt x="91231" y="259530"/>
                </a:lnTo>
                <a:lnTo>
                  <a:pt x="50404" y="270582"/>
                </a:lnTo>
                <a:lnTo>
                  <a:pt x="37080" y="267646"/>
                </a:lnTo>
                <a:lnTo>
                  <a:pt x="3924" y="192630"/>
                </a:lnTo>
                <a:lnTo>
                  <a:pt x="0" y="144041"/>
                </a:lnTo>
                <a:lnTo>
                  <a:pt x="324" y="95274"/>
                </a:lnTo>
                <a:lnTo>
                  <a:pt x="4721" y="46420"/>
                </a:lnTo>
                <a:lnTo>
                  <a:pt x="28846" y="7849"/>
                </a:lnTo>
                <a:lnTo>
                  <a:pt x="49592" y="0"/>
                </a:lnTo>
                <a:lnTo>
                  <a:pt x="61381" y="147"/>
                </a:lnTo>
                <a:lnTo>
                  <a:pt x="94979" y="26839"/>
                </a:lnTo>
                <a:lnTo>
                  <a:pt x="98211" y="132354"/>
                </a:lnTo>
                <a:lnTo>
                  <a:pt x="110487" y="22301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220391" y="9182406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4" h="265429">
                <a:moveTo>
                  <a:pt x="102932" y="120639"/>
                </a:moveTo>
                <a:lnTo>
                  <a:pt x="98152" y="206692"/>
                </a:lnTo>
                <a:lnTo>
                  <a:pt x="91143" y="246132"/>
                </a:lnTo>
                <a:lnTo>
                  <a:pt x="45328" y="265123"/>
                </a:lnTo>
                <a:lnTo>
                  <a:pt x="36829" y="263219"/>
                </a:lnTo>
                <a:lnTo>
                  <a:pt x="14076" y="199801"/>
                </a:lnTo>
                <a:lnTo>
                  <a:pt x="8499" y="154045"/>
                </a:lnTo>
                <a:lnTo>
                  <a:pt x="3629" y="108112"/>
                </a:lnTo>
                <a:lnTo>
                  <a:pt x="0" y="62090"/>
                </a:lnTo>
                <a:lnTo>
                  <a:pt x="2714" y="42436"/>
                </a:lnTo>
                <a:lnTo>
                  <a:pt x="12512" y="25969"/>
                </a:lnTo>
                <a:lnTo>
                  <a:pt x="27621" y="12689"/>
                </a:lnTo>
                <a:lnTo>
                  <a:pt x="46272" y="2596"/>
                </a:lnTo>
                <a:lnTo>
                  <a:pt x="60909" y="0"/>
                </a:lnTo>
                <a:lnTo>
                  <a:pt x="74838" y="3069"/>
                </a:lnTo>
                <a:lnTo>
                  <a:pt x="85580" y="11095"/>
                </a:lnTo>
                <a:lnTo>
                  <a:pt x="90656" y="23372"/>
                </a:lnTo>
                <a:lnTo>
                  <a:pt x="94566" y="51584"/>
                </a:lnTo>
                <a:lnTo>
                  <a:pt x="102932" y="12063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184954" y="5672065"/>
            <a:ext cx="481965" cy="140335"/>
          </a:xfrm>
          <a:custGeom>
            <a:avLst/>
            <a:gdLst/>
            <a:ahLst/>
            <a:cxnLst/>
            <a:rect l="l" t="t" r="r" b="b"/>
            <a:pathLst>
              <a:path w="481965" h="140335">
                <a:moveTo>
                  <a:pt x="410770" y="140120"/>
                </a:moveTo>
                <a:lnTo>
                  <a:pt x="396092" y="139535"/>
                </a:lnTo>
                <a:lnTo>
                  <a:pt x="381764" y="137547"/>
                </a:lnTo>
                <a:lnTo>
                  <a:pt x="328750" y="128073"/>
                </a:lnTo>
                <a:lnTo>
                  <a:pt x="275476" y="120080"/>
                </a:lnTo>
                <a:lnTo>
                  <a:pt x="221994" y="113336"/>
                </a:lnTo>
                <a:lnTo>
                  <a:pt x="168356" y="107604"/>
                </a:lnTo>
                <a:lnTo>
                  <a:pt x="114614" y="102653"/>
                </a:lnTo>
                <a:lnTo>
                  <a:pt x="60820" y="98248"/>
                </a:lnTo>
                <a:lnTo>
                  <a:pt x="52398" y="97092"/>
                </a:lnTo>
                <a:lnTo>
                  <a:pt x="35556" y="93379"/>
                </a:lnTo>
                <a:lnTo>
                  <a:pt x="27135" y="91698"/>
                </a:lnTo>
                <a:lnTo>
                  <a:pt x="18290" y="86946"/>
                </a:lnTo>
                <a:lnTo>
                  <a:pt x="9708" y="78247"/>
                </a:lnTo>
                <a:lnTo>
                  <a:pt x="3055" y="67618"/>
                </a:lnTo>
                <a:lnTo>
                  <a:pt x="0" y="57077"/>
                </a:lnTo>
                <a:lnTo>
                  <a:pt x="1988" y="43290"/>
                </a:lnTo>
                <a:lnTo>
                  <a:pt x="26199" y="8421"/>
                </a:lnTo>
                <a:lnTo>
                  <a:pt x="71112" y="0"/>
                </a:lnTo>
                <a:lnTo>
                  <a:pt x="114476" y="453"/>
                </a:lnTo>
                <a:lnTo>
                  <a:pt x="200852" y="2763"/>
                </a:lnTo>
                <a:lnTo>
                  <a:pt x="244216" y="3742"/>
                </a:lnTo>
                <a:lnTo>
                  <a:pt x="244216" y="5614"/>
                </a:lnTo>
                <a:lnTo>
                  <a:pt x="406092" y="5614"/>
                </a:lnTo>
                <a:lnTo>
                  <a:pt x="417466" y="5804"/>
                </a:lnTo>
                <a:lnTo>
                  <a:pt x="458491" y="10292"/>
                </a:lnTo>
                <a:lnTo>
                  <a:pt x="478082" y="44372"/>
                </a:lnTo>
                <a:lnTo>
                  <a:pt x="481883" y="66551"/>
                </a:lnTo>
                <a:lnTo>
                  <a:pt x="480772" y="88905"/>
                </a:lnTo>
                <a:lnTo>
                  <a:pt x="460596" y="129827"/>
                </a:lnTo>
                <a:lnTo>
                  <a:pt x="425449" y="139652"/>
                </a:lnTo>
                <a:lnTo>
                  <a:pt x="410770" y="14012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855975" y="5695457"/>
            <a:ext cx="389255" cy="161925"/>
          </a:xfrm>
          <a:custGeom>
            <a:avLst/>
            <a:gdLst/>
            <a:ahLst/>
            <a:cxnLst/>
            <a:rect l="l" t="t" r="r" b="b"/>
            <a:pathLst>
              <a:path w="389255" h="161925">
                <a:moveTo>
                  <a:pt x="87049" y="161875"/>
                </a:moveTo>
                <a:lnTo>
                  <a:pt x="43363" y="157138"/>
                </a:lnTo>
                <a:lnTo>
                  <a:pt x="5877" y="136377"/>
                </a:lnTo>
                <a:lnTo>
                  <a:pt x="0" y="119798"/>
                </a:lnTo>
                <a:lnTo>
                  <a:pt x="964" y="101991"/>
                </a:lnTo>
                <a:lnTo>
                  <a:pt x="20570" y="64621"/>
                </a:lnTo>
                <a:lnTo>
                  <a:pt x="54474" y="42442"/>
                </a:lnTo>
                <a:lnTo>
                  <a:pt x="116541" y="29493"/>
                </a:lnTo>
                <a:lnTo>
                  <a:pt x="170363" y="18526"/>
                </a:lnTo>
                <a:lnTo>
                  <a:pt x="224408" y="8907"/>
                </a:lnTo>
                <a:lnTo>
                  <a:pt x="278904" y="2208"/>
                </a:lnTo>
                <a:lnTo>
                  <a:pt x="334072" y="0"/>
                </a:lnTo>
                <a:lnTo>
                  <a:pt x="342201" y="833"/>
                </a:lnTo>
                <a:lnTo>
                  <a:pt x="378664" y="27676"/>
                </a:lnTo>
                <a:lnTo>
                  <a:pt x="388782" y="75308"/>
                </a:lnTo>
                <a:lnTo>
                  <a:pt x="383665" y="95441"/>
                </a:lnTo>
                <a:lnTo>
                  <a:pt x="353868" y="125090"/>
                </a:lnTo>
                <a:lnTo>
                  <a:pt x="279039" y="138909"/>
                </a:lnTo>
                <a:lnTo>
                  <a:pt x="229267" y="145302"/>
                </a:lnTo>
                <a:lnTo>
                  <a:pt x="180439" y="151201"/>
                </a:lnTo>
                <a:lnTo>
                  <a:pt x="87049" y="16187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343762" y="5655223"/>
            <a:ext cx="451484" cy="135255"/>
          </a:xfrm>
          <a:custGeom>
            <a:avLst/>
            <a:gdLst/>
            <a:ahLst/>
            <a:cxnLst/>
            <a:rect l="l" t="t" r="r" b="b"/>
            <a:pathLst>
              <a:path w="451484" h="135254">
                <a:moveTo>
                  <a:pt x="386443" y="134740"/>
                </a:moveTo>
                <a:lnTo>
                  <a:pt x="378957" y="134740"/>
                </a:lnTo>
                <a:lnTo>
                  <a:pt x="43042" y="115090"/>
                </a:lnTo>
                <a:lnTo>
                  <a:pt x="35556" y="115090"/>
                </a:lnTo>
                <a:lnTo>
                  <a:pt x="28071" y="110412"/>
                </a:lnTo>
                <a:lnTo>
                  <a:pt x="20585" y="108540"/>
                </a:lnTo>
                <a:lnTo>
                  <a:pt x="12500" y="103072"/>
                </a:lnTo>
                <a:lnTo>
                  <a:pt x="5731" y="93569"/>
                </a:lnTo>
                <a:lnTo>
                  <a:pt x="1242" y="81961"/>
                </a:lnTo>
                <a:lnTo>
                  <a:pt x="0" y="70177"/>
                </a:lnTo>
                <a:lnTo>
                  <a:pt x="4561" y="52398"/>
                </a:lnTo>
                <a:lnTo>
                  <a:pt x="39299" y="18713"/>
                </a:lnTo>
                <a:lnTo>
                  <a:pt x="85148" y="12164"/>
                </a:lnTo>
                <a:lnTo>
                  <a:pt x="109272" y="12500"/>
                </a:lnTo>
                <a:lnTo>
                  <a:pt x="135676" y="13450"/>
                </a:lnTo>
                <a:lnTo>
                  <a:pt x="205853" y="16842"/>
                </a:lnTo>
                <a:lnTo>
                  <a:pt x="230722" y="16140"/>
                </a:lnTo>
                <a:lnTo>
                  <a:pt x="263048" y="14737"/>
                </a:lnTo>
                <a:lnTo>
                  <a:pt x="300461" y="11579"/>
                </a:lnTo>
                <a:lnTo>
                  <a:pt x="340594" y="5614"/>
                </a:lnTo>
                <a:lnTo>
                  <a:pt x="354775" y="3158"/>
                </a:lnTo>
                <a:lnTo>
                  <a:pt x="369133" y="1403"/>
                </a:lnTo>
                <a:lnTo>
                  <a:pt x="383490" y="350"/>
                </a:lnTo>
                <a:lnTo>
                  <a:pt x="397671" y="0"/>
                </a:lnTo>
                <a:lnTo>
                  <a:pt x="409177" y="1286"/>
                </a:lnTo>
                <a:lnTo>
                  <a:pt x="443754" y="44562"/>
                </a:lnTo>
                <a:lnTo>
                  <a:pt x="451006" y="66434"/>
                </a:lnTo>
                <a:lnTo>
                  <a:pt x="450772" y="88788"/>
                </a:lnTo>
                <a:lnTo>
                  <a:pt x="440713" y="109827"/>
                </a:lnTo>
                <a:lnTo>
                  <a:pt x="423637" y="125778"/>
                </a:lnTo>
                <a:lnTo>
                  <a:pt x="402350" y="132869"/>
                </a:lnTo>
                <a:lnTo>
                  <a:pt x="386443" y="13474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99005" y="5745633"/>
            <a:ext cx="412750" cy="120650"/>
          </a:xfrm>
          <a:custGeom>
            <a:avLst/>
            <a:gdLst/>
            <a:ahLst/>
            <a:cxnLst/>
            <a:rect l="l" t="t" r="r" b="b"/>
            <a:pathLst>
              <a:path w="412750" h="120650">
                <a:moveTo>
                  <a:pt x="373342" y="120121"/>
                </a:moveTo>
                <a:lnTo>
                  <a:pt x="339497" y="118410"/>
                </a:lnTo>
                <a:lnTo>
                  <a:pt x="236731" y="111699"/>
                </a:lnTo>
                <a:lnTo>
                  <a:pt x="161875" y="107372"/>
                </a:lnTo>
                <a:lnTo>
                  <a:pt x="87019" y="102342"/>
                </a:lnTo>
                <a:lnTo>
                  <a:pt x="44124" y="95763"/>
                </a:lnTo>
                <a:lnTo>
                  <a:pt x="3889" y="71669"/>
                </a:lnTo>
                <a:lnTo>
                  <a:pt x="0" y="61172"/>
                </a:lnTo>
                <a:lnTo>
                  <a:pt x="526" y="46888"/>
                </a:lnTo>
                <a:lnTo>
                  <a:pt x="25263" y="14387"/>
                </a:lnTo>
                <a:lnTo>
                  <a:pt x="64563" y="5264"/>
                </a:lnTo>
                <a:lnTo>
                  <a:pt x="103862" y="351"/>
                </a:lnTo>
                <a:lnTo>
                  <a:pt x="154487" y="0"/>
                </a:lnTo>
                <a:lnTo>
                  <a:pt x="205247" y="7"/>
                </a:lnTo>
                <a:lnTo>
                  <a:pt x="306811" y="741"/>
                </a:lnTo>
                <a:lnTo>
                  <a:pt x="357436" y="1287"/>
                </a:lnTo>
                <a:lnTo>
                  <a:pt x="400595" y="24972"/>
                </a:lnTo>
                <a:lnTo>
                  <a:pt x="412642" y="75207"/>
                </a:lnTo>
                <a:lnTo>
                  <a:pt x="410975" y="94594"/>
                </a:lnTo>
                <a:lnTo>
                  <a:pt x="403519" y="108892"/>
                </a:lnTo>
                <a:lnTo>
                  <a:pt x="390799" y="117577"/>
                </a:lnTo>
                <a:lnTo>
                  <a:pt x="373342" y="12012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581325" y="5708557"/>
            <a:ext cx="403225" cy="133350"/>
          </a:xfrm>
          <a:custGeom>
            <a:avLst/>
            <a:gdLst/>
            <a:ahLst/>
            <a:cxnLst/>
            <a:rect l="l" t="t" r="r" b="b"/>
            <a:pathLst>
              <a:path w="403225" h="133350">
                <a:moveTo>
                  <a:pt x="327493" y="132868"/>
                </a:moveTo>
                <a:lnTo>
                  <a:pt x="290855" y="129023"/>
                </a:lnTo>
                <a:lnTo>
                  <a:pt x="253339" y="124564"/>
                </a:lnTo>
                <a:lnTo>
                  <a:pt x="172168" y="114155"/>
                </a:lnTo>
                <a:lnTo>
                  <a:pt x="110295" y="110763"/>
                </a:lnTo>
                <a:lnTo>
                  <a:pt x="42106" y="106669"/>
                </a:lnTo>
                <a:lnTo>
                  <a:pt x="1315" y="68905"/>
                </a:lnTo>
                <a:lnTo>
                  <a:pt x="0" y="47720"/>
                </a:lnTo>
                <a:lnTo>
                  <a:pt x="3684" y="32983"/>
                </a:lnTo>
                <a:lnTo>
                  <a:pt x="33685" y="5614"/>
                </a:lnTo>
                <a:lnTo>
                  <a:pt x="79534" y="0"/>
                </a:lnTo>
                <a:lnTo>
                  <a:pt x="185080" y="5733"/>
                </a:lnTo>
                <a:lnTo>
                  <a:pt x="237854" y="8825"/>
                </a:lnTo>
                <a:lnTo>
                  <a:pt x="290627" y="12186"/>
                </a:lnTo>
                <a:lnTo>
                  <a:pt x="343400" y="15906"/>
                </a:lnTo>
                <a:lnTo>
                  <a:pt x="385507" y="30878"/>
                </a:lnTo>
                <a:lnTo>
                  <a:pt x="403007" y="66931"/>
                </a:lnTo>
                <a:lnTo>
                  <a:pt x="397671" y="79534"/>
                </a:lnTo>
                <a:lnTo>
                  <a:pt x="367728" y="115090"/>
                </a:lnTo>
                <a:lnTo>
                  <a:pt x="339438" y="132722"/>
                </a:lnTo>
                <a:lnTo>
                  <a:pt x="327493" y="13286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084989" y="5729844"/>
            <a:ext cx="386080" cy="133350"/>
          </a:xfrm>
          <a:custGeom>
            <a:avLst/>
            <a:gdLst/>
            <a:ahLst/>
            <a:cxnLst/>
            <a:rect l="l" t="t" r="r" b="b"/>
            <a:pathLst>
              <a:path w="386080" h="133350">
                <a:moveTo>
                  <a:pt x="334979" y="133102"/>
                </a:moveTo>
                <a:lnTo>
                  <a:pt x="277536" y="120500"/>
                </a:lnTo>
                <a:lnTo>
                  <a:pt x="221409" y="113687"/>
                </a:lnTo>
                <a:lnTo>
                  <a:pt x="166159" y="110733"/>
                </a:lnTo>
                <a:lnTo>
                  <a:pt x="111348" y="109710"/>
                </a:lnTo>
                <a:lnTo>
                  <a:pt x="91552" y="108906"/>
                </a:lnTo>
                <a:lnTo>
                  <a:pt x="51609" y="103789"/>
                </a:lnTo>
                <a:lnTo>
                  <a:pt x="9942" y="84329"/>
                </a:lnTo>
                <a:lnTo>
                  <a:pt x="0" y="56375"/>
                </a:lnTo>
                <a:lnTo>
                  <a:pt x="1783" y="42120"/>
                </a:lnTo>
                <a:lnTo>
                  <a:pt x="29942" y="11462"/>
                </a:lnTo>
                <a:lnTo>
                  <a:pt x="72048" y="1725"/>
                </a:lnTo>
                <a:lnTo>
                  <a:pt x="140837" y="0"/>
                </a:lnTo>
                <a:lnTo>
                  <a:pt x="195677" y="467"/>
                </a:lnTo>
                <a:lnTo>
                  <a:pt x="305973" y="2105"/>
                </a:lnTo>
                <a:lnTo>
                  <a:pt x="344921" y="11813"/>
                </a:lnTo>
                <a:lnTo>
                  <a:pt x="376150" y="37661"/>
                </a:lnTo>
                <a:lnTo>
                  <a:pt x="385492" y="61478"/>
                </a:lnTo>
                <a:lnTo>
                  <a:pt x="382700" y="69475"/>
                </a:lnTo>
                <a:lnTo>
                  <a:pt x="372480" y="83891"/>
                </a:lnTo>
                <a:lnTo>
                  <a:pt x="348883" y="114476"/>
                </a:lnTo>
                <a:lnTo>
                  <a:pt x="334979" y="13310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535788" y="5667387"/>
            <a:ext cx="356235" cy="127000"/>
          </a:xfrm>
          <a:custGeom>
            <a:avLst/>
            <a:gdLst/>
            <a:ahLst/>
            <a:cxnLst/>
            <a:rect l="l" t="t" r="r" b="b"/>
            <a:pathLst>
              <a:path w="356234" h="127000">
                <a:moveTo>
                  <a:pt x="118716" y="126552"/>
                </a:moveTo>
                <a:lnTo>
                  <a:pt x="65966" y="125383"/>
                </a:lnTo>
                <a:lnTo>
                  <a:pt x="21053" y="114154"/>
                </a:lnTo>
                <a:lnTo>
                  <a:pt x="0" y="80601"/>
                </a:lnTo>
                <a:lnTo>
                  <a:pt x="2339" y="65498"/>
                </a:lnTo>
                <a:lnTo>
                  <a:pt x="34313" y="25892"/>
                </a:lnTo>
                <a:lnTo>
                  <a:pt x="77896" y="12281"/>
                </a:lnTo>
                <a:lnTo>
                  <a:pt x="156260" y="6710"/>
                </a:lnTo>
                <a:lnTo>
                  <a:pt x="254509" y="2119"/>
                </a:lnTo>
                <a:lnTo>
                  <a:pt x="303633" y="0"/>
                </a:lnTo>
                <a:lnTo>
                  <a:pt x="324320" y="5350"/>
                </a:lnTo>
                <a:lnTo>
                  <a:pt x="342113" y="20351"/>
                </a:lnTo>
                <a:lnTo>
                  <a:pt x="353765" y="41316"/>
                </a:lnTo>
                <a:lnTo>
                  <a:pt x="356032" y="64563"/>
                </a:lnTo>
                <a:lnTo>
                  <a:pt x="355096" y="72048"/>
                </a:lnTo>
                <a:lnTo>
                  <a:pt x="334160" y="111464"/>
                </a:lnTo>
                <a:lnTo>
                  <a:pt x="273368" y="122970"/>
                </a:lnTo>
                <a:lnTo>
                  <a:pt x="168892" y="122576"/>
                </a:lnTo>
                <a:lnTo>
                  <a:pt x="170764" y="124447"/>
                </a:lnTo>
                <a:lnTo>
                  <a:pt x="170764" y="126319"/>
                </a:lnTo>
                <a:lnTo>
                  <a:pt x="118716" y="12655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903881" y="5677679"/>
            <a:ext cx="386080" cy="117475"/>
          </a:xfrm>
          <a:custGeom>
            <a:avLst/>
            <a:gdLst/>
            <a:ahLst/>
            <a:cxnLst/>
            <a:rect l="l" t="t" r="r" b="b"/>
            <a:pathLst>
              <a:path w="386079" h="117475">
                <a:moveTo>
                  <a:pt x="309715" y="116962"/>
                </a:moveTo>
                <a:lnTo>
                  <a:pt x="280941" y="116026"/>
                </a:lnTo>
                <a:lnTo>
                  <a:pt x="193685" y="116026"/>
                </a:lnTo>
                <a:lnTo>
                  <a:pt x="157745" y="114535"/>
                </a:lnTo>
                <a:lnTo>
                  <a:pt x="157892" y="114535"/>
                </a:lnTo>
                <a:lnTo>
                  <a:pt x="124447" y="112985"/>
                </a:lnTo>
                <a:lnTo>
                  <a:pt x="89739" y="111026"/>
                </a:lnTo>
                <a:lnTo>
                  <a:pt x="46799" y="107341"/>
                </a:lnTo>
                <a:lnTo>
                  <a:pt x="5614" y="84329"/>
                </a:lnTo>
                <a:lnTo>
                  <a:pt x="0" y="61756"/>
                </a:lnTo>
                <a:lnTo>
                  <a:pt x="1418" y="50264"/>
                </a:lnTo>
                <a:lnTo>
                  <a:pt x="45849" y="19415"/>
                </a:lnTo>
                <a:lnTo>
                  <a:pt x="275094" y="0"/>
                </a:lnTo>
                <a:lnTo>
                  <a:pt x="301484" y="1008"/>
                </a:lnTo>
                <a:lnTo>
                  <a:pt x="349701" y="17763"/>
                </a:lnTo>
                <a:lnTo>
                  <a:pt x="384922" y="49241"/>
                </a:lnTo>
                <a:lnTo>
                  <a:pt x="385960" y="60747"/>
                </a:lnTo>
                <a:lnTo>
                  <a:pt x="382699" y="71113"/>
                </a:lnTo>
                <a:lnTo>
                  <a:pt x="369322" y="90382"/>
                </a:lnTo>
                <a:lnTo>
                  <a:pt x="353576" y="105265"/>
                </a:lnTo>
                <a:lnTo>
                  <a:pt x="334146" y="114535"/>
                </a:lnTo>
                <a:lnTo>
                  <a:pt x="319135" y="116026"/>
                </a:lnTo>
                <a:lnTo>
                  <a:pt x="194625" y="116026"/>
                </a:lnTo>
                <a:lnTo>
                  <a:pt x="193689" y="116962"/>
                </a:lnTo>
                <a:lnTo>
                  <a:pt x="309715" y="116962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307843" y="5684229"/>
            <a:ext cx="313690" cy="130175"/>
          </a:xfrm>
          <a:custGeom>
            <a:avLst/>
            <a:gdLst/>
            <a:ahLst/>
            <a:cxnLst/>
            <a:rect l="l" t="t" r="r" b="b"/>
            <a:pathLst>
              <a:path w="313690" h="130175">
                <a:moveTo>
                  <a:pt x="155325" y="130061"/>
                </a:moveTo>
                <a:lnTo>
                  <a:pt x="51463" y="130061"/>
                </a:lnTo>
                <a:lnTo>
                  <a:pt x="31842" y="126772"/>
                </a:lnTo>
                <a:lnTo>
                  <a:pt x="16608" y="117079"/>
                </a:lnTo>
                <a:lnTo>
                  <a:pt x="5935" y="101245"/>
                </a:lnTo>
                <a:lnTo>
                  <a:pt x="0" y="79534"/>
                </a:lnTo>
                <a:lnTo>
                  <a:pt x="1447" y="58744"/>
                </a:lnTo>
                <a:lnTo>
                  <a:pt x="10175" y="40234"/>
                </a:lnTo>
                <a:lnTo>
                  <a:pt x="24342" y="26638"/>
                </a:lnTo>
                <a:lnTo>
                  <a:pt x="42106" y="20585"/>
                </a:lnTo>
                <a:lnTo>
                  <a:pt x="146056" y="12558"/>
                </a:lnTo>
                <a:lnTo>
                  <a:pt x="180589" y="9356"/>
                </a:lnTo>
                <a:lnTo>
                  <a:pt x="197972" y="7368"/>
                </a:lnTo>
                <a:lnTo>
                  <a:pt x="232037" y="1988"/>
                </a:lnTo>
                <a:lnTo>
                  <a:pt x="248895" y="0"/>
                </a:lnTo>
                <a:lnTo>
                  <a:pt x="287711" y="15526"/>
                </a:lnTo>
                <a:lnTo>
                  <a:pt x="309949" y="58948"/>
                </a:lnTo>
                <a:lnTo>
                  <a:pt x="313458" y="93569"/>
                </a:lnTo>
                <a:lnTo>
                  <a:pt x="311425" y="101069"/>
                </a:lnTo>
                <a:lnTo>
                  <a:pt x="306323" y="109359"/>
                </a:lnTo>
                <a:lnTo>
                  <a:pt x="299641" y="116070"/>
                </a:lnTo>
                <a:lnTo>
                  <a:pt x="292872" y="118833"/>
                </a:lnTo>
                <a:lnTo>
                  <a:pt x="154389" y="126319"/>
                </a:lnTo>
                <a:lnTo>
                  <a:pt x="155325" y="127254"/>
                </a:lnTo>
                <a:lnTo>
                  <a:pt x="155325" y="130061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654726" y="5708104"/>
            <a:ext cx="353060" cy="110489"/>
          </a:xfrm>
          <a:custGeom>
            <a:avLst/>
            <a:gdLst/>
            <a:ahLst/>
            <a:cxnLst/>
            <a:rect l="l" t="t" r="r" b="b"/>
            <a:pathLst>
              <a:path w="353059" h="110489">
                <a:moveTo>
                  <a:pt x="160939" y="109929"/>
                </a:moveTo>
                <a:lnTo>
                  <a:pt x="68305" y="109929"/>
                </a:lnTo>
                <a:lnTo>
                  <a:pt x="57778" y="109344"/>
                </a:lnTo>
                <a:lnTo>
                  <a:pt x="59042" y="109344"/>
                </a:lnTo>
                <a:lnTo>
                  <a:pt x="51463" y="108292"/>
                </a:lnTo>
                <a:lnTo>
                  <a:pt x="10994" y="90397"/>
                </a:lnTo>
                <a:lnTo>
                  <a:pt x="0" y="65016"/>
                </a:lnTo>
                <a:lnTo>
                  <a:pt x="2046" y="50249"/>
                </a:lnTo>
                <a:lnTo>
                  <a:pt x="29942" y="21038"/>
                </a:lnTo>
                <a:lnTo>
                  <a:pt x="72443" y="14196"/>
                </a:lnTo>
                <a:lnTo>
                  <a:pt x="199391" y="4064"/>
                </a:lnTo>
                <a:lnTo>
                  <a:pt x="236731" y="453"/>
                </a:lnTo>
                <a:lnTo>
                  <a:pt x="277083" y="2441"/>
                </a:lnTo>
                <a:lnTo>
                  <a:pt x="315329" y="13552"/>
                </a:lnTo>
                <a:lnTo>
                  <a:pt x="348488" y="39079"/>
                </a:lnTo>
                <a:lnTo>
                  <a:pt x="352757" y="52852"/>
                </a:lnTo>
                <a:lnTo>
                  <a:pt x="349468" y="66931"/>
                </a:lnTo>
                <a:lnTo>
                  <a:pt x="324993" y="96142"/>
                </a:lnTo>
                <a:lnTo>
                  <a:pt x="285387" y="108511"/>
                </a:lnTo>
                <a:lnTo>
                  <a:pt x="276966" y="108993"/>
                </a:lnTo>
                <a:lnTo>
                  <a:pt x="160939" y="108993"/>
                </a:lnTo>
                <a:lnTo>
                  <a:pt x="160939" y="109929"/>
                </a:lnTo>
                <a:close/>
              </a:path>
              <a:path w="353059" h="110489">
                <a:moveTo>
                  <a:pt x="251377" y="109344"/>
                </a:moveTo>
                <a:lnTo>
                  <a:pt x="219303" y="109344"/>
                </a:lnTo>
                <a:lnTo>
                  <a:pt x="160939" y="108993"/>
                </a:lnTo>
                <a:lnTo>
                  <a:pt x="276966" y="108993"/>
                </a:lnTo>
                <a:lnTo>
                  <a:pt x="251377" y="109344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553060" y="5723528"/>
            <a:ext cx="268605" cy="109855"/>
          </a:xfrm>
          <a:custGeom>
            <a:avLst/>
            <a:gdLst/>
            <a:ahLst/>
            <a:cxnLst/>
            <a:rect l="l" t="t" r="r" b="b"/>
            <a:pathLst>
              <a:path w="268604" h="109854">
                <a:moveTo>
                  <a:pt x="47135" y="109476"/>
                </a:moveTo>
                <a:lnTo>
                  <a:pt x="10950" y="90397"/>
                </a:lnTo>
                <a:lnTo>
                  <a:pt x="0" y="49942"/>
                </a:lnTo>
                <a:lnTo>
                  <a:pt x="2909" y="36740"/>
                </a:lnTo>
                <a:lnTo>
                  <a:pt x="77238" y="3888"/>
                </a:lnTo>
                <a:lnTo>
                  <a:pt x="125383" y="0"/>
                </a:lnTo>
                <a:lnTo>
                  <a:pt x="173703" y="321"/>
                </a:lnTo>
                <a:lnTo>
                  <a:pt x="222111" y="4678"/>
                </a:lnTo>
                <a:lnTo>
                  <a:pt x="260328" y="28582"/>
                </a:lnTo>
                <a:lnTo>
                  <a:pt x="268106" y="49138"/>
                </a:lnTo>
                <a:lnTo>
                  <a:pt x="267960" y="60820"/>
                </a:lnTo>
                <a:lnTo>
                  <a:pt x="241512" y="94110"/>
                </a:lnTo>
                <a:lnTo>
                  <a:pt x="136962" y="97312"/>
                </a:lnTo>
                <a:lnTo>
                  <a:pt x="47135" y="109476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063366" y="5730078"/>
            <a:ext cx="262890" cy="102235"/>
          </a:xfrm>
          <a:custGeom>
            <a:avLst/>
            <a:gdLst/>
            <a:ahLst/>
            <a:cxnLst/>
            <a:rect l="l" t="t" r="r" b="b"/>
            <a:pathLst>
              <a:path w="262890" h="102235">
                <a:moveTo>
                  <a:pt x="143161" y="101990"/>
                </a:moveTo>
                <a:lnTo>
                  <a:pt x="57896" y="97253"/>
                </a:lnTo>
                <a:lnTo>
                  <a:pt x="18816" y="90309"/>
                </a:lnTo>
                <a:lnTo>
                  <a:pt x="0" y="44913"/>
                </a:lnTo>
                <a:lnTo>
                  <a:pt x="1886" y="36492"/>
                </a:lnTo>
                <a:lnTo>
                  <a:pt x="64723" y="13947"/>
                </a:lnTo>
                <a:lnTo>
                  <a:pt x="110061" y="8421"/>
                </a:lnTo>
                <a:lnTo>
                  <a:pt x="155574" y="3596"/>
                </a:lnTo>
                <a:lnTo>
                  <a:pt x="201174" y="0"/>
                </a:lnTo>
                <a:lnTo>
                  <a:pt x="220648" y="2690"/>
                </a:lnTo>
                <a:lnTo>
                  <a:pt x="236965" y="12398"/>
                </a:lnTo>
                <a:lnTo>
                  <a:pt x="250123" y="27369"/>
                </a:lnTo>
                <a:lnTo>
                  <a:pt x="260123" y="45849"/>
                </a:lnTo>
                <a:lnTo>
                  <a:pt x="262696" y="60352"/>
                </a:lnTo>
                <a:lnTo>
                  <a:pt x="259655" y="74153"/>
                </a:lnTo>
                <a:lnTo>
                  <a:pt x="251702" y="84797"/>
                </a:lnTo>
                <a:lnTo>
                  <a:pt x="239538" y="89826"/>
                </a:lnTo>
                <a:lnTo>
                  <a:pt x="211584" y="93701"/>
                </a:lnTo>
                <a:lnTo>
                  <a:pt x="143161" y="10199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526" y="3169975"/>
            <a:ext cx="133350" cy="13334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2526" y="3627175"/>
            <a:ext cx="133350" cy="13334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2526" y="4084375"/>
            <a:ext cx="133350" cy="13334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372683" y="2086275"/>
            <a:ext cx="6271895" cy="228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Cluster</a:t>
            </a:r>
            <a:r>
              <a:rPr sz="3500" b="1" spc="-5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2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2:</a:t>
            </a:r>
            <a:r>
              <a:rPr sz="3500" b="1" spc="-5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7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Convenience</a:t>
            </a:r>
            <a:r>
              <a:rPr sz="3500" b="1" spc="-5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12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3500" b="1" spc="-5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1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Speed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571500" marR="3139440">
              <a:lnSpc>
                <a:spcPts val="3600"/>
              </a:lnSpc>
              <a:spcBef>
                <a:spcPts val="2850"/>
              </a:spcBef>
            </a:pPr>
            <a:r>
              <a:rPr sz="3300" spc="-5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Quick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booking </a:t>
            </a:r>
            <a:r>
              <a:rPr sz="3300" spc="1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Easy</a:t>
            </a:r>
            <a:r>
              <a:rPr sz="3300" spc="-45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search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571500">
              <a:lnSpc>
                <a:spcPts val="3540"/>
              </a:lnSpc>
            </a:pPr>
            <a:r>
              <a:rPr sz="3300" spc="-12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One-</a:t>
            </a:r>
            <a:r>
              <a:rPr sz="3300" spc="-6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tap</a:t>
            </a:r>
            <a:r>
              <a:rPr sz="3300" spc="-409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reordering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224" y="8118426"/>
            <a:ext cx="133350" cy="13334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224" y="8575626"/>
            <a:ext cx="133350" cy="1333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9224" y="9032826"/>
            <a:ext cx="133350" cy="13334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016000" y="6637034"/>
            <a:ext cx="6398260" cy="268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Cluster</a:t>
            </a:r>
            <a:r>
              <a:rPr sz="3500" b="1" spc="-55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2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3:</a:t>
            </a:r>
            <a:r>
              <a:rPr sz="3500" b="1" spc="13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Emotional</a:t>
            </a:r>
            <a:r>
              <a:rPr sz="3500" b="1" spc="-54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2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Connection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920"/>
              </a:spcBef>
            </a:pP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724535" marR="2289175">
              <a:lnSpc>
                <a:spcPts val="3600"/>
              </a:lnSpc>
            </a:pPr>
            <a:r>
              <a:rPr sz="3300" spc="-16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Pet-</a:t>
            </a:r>
            <a:r>
              <a:rPr sz="3300" spc="-10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friendly</a:t>
            </a:r>
            <a:r>
              <a:rPr sz="3300" spc="-39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visuals Personalization </a:t>
            </a:r>
            <a:r>
              <a:rPr sz="330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Warm</a:t>
            </a:r>
            <a:r>
              <a:rPr sz="3300" spc="-36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colors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0874" y="8118426"/>
            <a:ext cx="133350" cy="13334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0874" y="8575626"/>
            <a:ext cx="133350" cy="13334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0874" y="9032826"/>
            <a:ext cx="133350" cy="133349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0372683" y="6747136"/>
            <a:ext cx="6147435" cy="257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6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Cluster</a:t>
            </a:r>
            <a:r>
              <a:rPr sz="3500" b="1" spc="-5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25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4:</a:t>
            </a:r>
            <a:r>
              <a:rPr sz="3500" b="1" spc="-53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3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Navigation</a:t>
            </a:r>
            <a:r>
              <a:rPr sz="3500" b="1" spc="-53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1" spc="-3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Simplicity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999490" marR="984885">
              <a:lnSpc>
                <a:spcPts val="3600"/>
              </a:lnSpc>
            </a:pPr>
            <a:r>
              <a:rPr sz="3300" spc="-7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Clean</a:t>
            </a:r>
            <a:r>
              <a:rPr sz="3300" spc="-39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home</a:t>
            </a:r>
            <a:r>
              <a:rPr sz="3300" spc="-39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dashboard </a:t>
            </a:r>
            <a:r>
              <a:rPr sz="3300" spc="-10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Clear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categories </a:t>
            </a:r>
            <a:r>
              <a:rPr sz="3300" spc="-6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Minimal</a:t>
            </a:r>
            <a:r>
              <a:rPr sz="3300" spc="-40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steps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8199" rIns="0" bIns="0" rtlCol="0">
            <a:spAutoFit/>
          </a:bodyPr>
          <a:lstStyle/>
          <a:p>
            <a:pPr marL="3947795">
              <a:lnSpc>
                <a:spcPct val="100000"/>
              </a:lnSpc>
              <a:spcBef>
                <a:spcPts val="100"/>
              </a:spcBef>
            </a:pPr>
            <a:r>
              <a:rPr sz="9200" b="1" spc="-12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IDEATION</a:t>
            </a:r>
            <a:r>
              <a:rPr sz="9200" b="1" spc="-146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6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STAGE</a:t>
            </a:r>
            <a:endParaRPr sz="92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5405" y="435374"/>
            <a:ext cx="3695699" cy="22574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331324" y="1069803"/>
            <a:ext cx="909955" cy="981075"/>
          </a:xfrm>
          <a:custGeom>
            <a:avLst/>
            <a:gdLst/>
            <a:ahLst/>
            <a:cxnLst/>
            <a:rect l="l" t="t" r="r" b="b"/>
            <a:pathLst>
              <a:path w="909955" h="981075">
                <a:moveTo>
                  <a:pt x="568390" y="340679"/>
                </a:moveTo>
                <a:lnTo>
                  <a:pt x="560343" y="343341"/>
                </a:lnTo>
                <a:lnTo>
                  <a:pt x="552448" y="344925"/>
                </a:lnTo>
                <a:lnTo>
                  <a:pt x="509496" y="341110"/>
                </a:lnTo>
                <a:lnTo>
                  <a:pt x="472439" y="321697"/>
                </a:lnTo>
                <a:lnTo>
                  <a:pt x="442416" y="290949"/>
                </a:lnTo>
                <a:lnTo>
                  <a:pt x="420565" y="253132"/>
                </a:lnTo>
                <a:lnTo>
                  <a:pt x="408025" y="212510"/>
                </a:lnTo>
                <a:lnTo>
                  <a:pt x="401649" y="166549"/>
                </a:lnTo>
                <a:lnTo>
                  <a:pt x="404301" y="119170"/>
                </a:lnTo>
                <a:lnTo>
                  <a:pt x="417131" y="74105"/>
                </a:lnTo>
                <a:lnTo>
                  <a:pt x="441294" y="35087"/>
                </a:lnTo>
                <a:lnTo>
                  <a:pt x="477944" y="5846"/>
                </a:lnTo>
                <a:lnTo>
                  <a:pt x="526999" y="0"/>
                </a:lnTo>
                <a:lnTo>
                  <a:pt x="567384" y="15459"/>
                </a:lnTo>
                <a:lnTo>
                  <a:pt x="600897" y="44627"/>
                </a:lnTo>
                <a:lnTo>
                  <a:pt x="623691" y="82072"/>
                </a:lnTo>
                <a:lnTo>
                  <a:pt x="639900" y="124428"/>
                </a:lnTo>
                <a:lnTo>
                  <a:pt x="647890" y="169945"/>
                </a:lnTo>
                <a:lnTo>
                  <a:pt x="646928" y="216090"/>
                </a:lnTo>
                <a:lnTo>
                  <a:pt x="636280" y="260330"/>
                </a:lnTo>
                <a:lnTo>
                  <a:pt x="615212" y="300135"/>
                </a:lnTo>
                <a:lnTo>
                  <a:pt x="582991" y="332968"/>
                </a:lnTo>
                <a:lnTo>
                  <a:pt x="568390" y="340679"/>
                </a:lnTo>
                <a:close/>
              </a:path>
              <a:path w="909955" h="981075">
                <a:moveTo>
                  <a:pt x="308104" y="427548"/>
                </a:moveTo>
                <a:lnTo>
                  <a:pt x="301255" y="429277"/>
                </a:lnTo>
                <a:lnTo>
                  <a:pt x="294243" y="430354"/>
                </a:lnTo>
                <a:lnTo>
                  <a:pt x="245043" y="423724"/>
                </a:lnTo>
                <a:lnTo>
                  <a:pt x="201098" y="403194"/>
                </a:lnTo>
                <a:lnTo>
                  <a:pt x="163507" y="371647"/>
                </a:lnTo>
                <a:lnTo>
                  <a:pt x="133347" y="331962"/>
                </a:lnTo>
                <a:lnTo>
                  <a:pt x="111693" y="287019"/>
                </a:lnTo>
                <a:lnTo>
                  <a:pt x="99774" y="240287"/>
                </a:lnTo>
                <a:lnTo>
                  <a:pt x="99339" y="202323"/>
                </a:lnTo>
                <a:lnTo>
                  <a:pt x="109532" y="165475"/>
                </a:lnTo>
                <a:lnTo>
                  <a:pt x="160426" y="114453"/>
                </a:lnTo>
                <a:lnTo>
                  <a:pt x="182221" y="110063"/>
                </a:lnTo>
                <a:lnTo>
                  <a:pt x="231230" y="116094"/>
                </a:lnTo>
                <a:lnTo>
                  <a:pt x="274931" y="137334"/>
                </a:lnTo>
                <a:lnTo>
                  <a:pt x="312177" y="170012"/>
                </a:lnTo>
                <a:lnTo>
                  <a:pt x="341820" y="210359"/>
                </a:lnTo>
                <a:lnTo>
                  <a:pt x="362714" y="254606"/>
                </a:lnTo>
                <a:lnTo>
                  <a:pt x="373742" y="300163"/>
                </a:lnTo>
                <a:lnTo>
                  <a:pt x="372472" y="347614"/>
                </a:lnTo>
                <a:lnTo>
                  <a:pt x="355938" y="390715"/>
                </a:lnTo>
                <a:lnTo>
                  <a:pt x="321198" y="422260"/>
                </a:lnTo>
                <a:lnTo>
                  <a:pt x="308104" y="427548"/>
                </a:lnTo>
                <a:close/>
              </a:path>
              <a:path w="909955" h="981075">
                <a:moveTo>
                  <a:pt x="809743" y="512624"/>
                </a:moveTo>
                <a:lnTo>
                  <a:pt x="763881" y="511187"/>
                </a:lnTo>
                <a:lnTo>
                  <a:pt x="725364" y="487563"/>
                </a:lnTo>
                <a:lnTo>
                  <a:pt x="697562" y="449810"/>
                </a:lnTo>
                <a:lnTo>
                  <a:pt x="683844" y="405988"/>
                </a:lnTo>
                <a:lnTo>
                  <a:pt x="679077" y="356541"/>
                </a:lnTo>
                <a:lnTo>
                  <a:pt x="685720" y="306271"/>
                </a:lnTo>
                <a:lnTo>
                  <a:pt x="704005" y="259500"/>
                </a:lnTo>
                <a:lnTo>
                  <a:pt x="734162" y="220553"/>
                </a:lnTo>
                <a:lnTo>
                  <a:pt x="776425" y="193751"/>
                </a:lnTo>
                <a:lnTo>
                  <a:pt x="819840" y="193466"/>
                </a:lnTo>
                <a:lnTo>
                  <a:pt x="857329" y="213291"/>
                </a:lnTo>
                <a:lnTo>
                  <a:pt x="885759" y="246627"/>
                </a:lnTo>
                <a:lnTo>
                  <a:pt x="901641" y="285986"/>
                </a:lnTo>
                <a:lnTo>
                  <a:pt x="901999" y="286872"/>
                </a:lnTo>
                <a:lnTo>
                  <a:pt x="909675" y="329869"/>
                </a:lnTo>
                <a:lnTo>
                  <a:pt x="908335" y="375006"/>
                </a:lnTo>
                <a:lnTo>
                  <a:pt x="897825" y="419067"/>
                </a:lnTo>
                <a:lnTo>
                  <a:pt x="877992" y="458835"/>
                </a:lnTo>
                <a:lnTo>
                  <a:pt x="848683" y="491093"/>
                </a:lnTo>
                <a:lnTo>
                  <a:pt x="809743" y="512624"/>
                </a:lnTo>
                <a:close/>
              </a:path>
              <a:path w="909955" h="981075">
                <a:moveTo>
                  <a:pt x="209575" y="725493"/>
                </a:moveTo>
                <a:lnTo>
                  <a:pt x="164185" y="724574"/>
                </a:lnTo>
                <a:lnTo>
                  <a:pt x="121206" y="711641"/>
                </a:lnTo>
                <a:lnTo>
                  <a:pt x="82281" y="688593"/>
                </a:lnTo>
                <a:lnTo>
                  <a:pt x="49052" y="657332"/>
                </a:lnTo>
                <a:lnTo>
                  <a:pt x="23164" y="619757"/>
                </a:lnTo>
                <a:lnTo>
                  <a:pt x="6749" y="578987"/>
                </a:lnTo>
                <a:lnTo>
                  <a:pt x="6258" y="577769"/>
                </a:lnTo>
                <a:lnTo>
                  <a:pt x="846" y="539409"/>
                </a:lnTo>
                <a:lnTo>
                  <a:pt x="0" y="533148"/>
                </a:lnTo>
                <a:lnTo>
                  <a:pt x="4630" y="505274"/>
                </a:lnTo>
                <a:lnTo>
                  <a:pt x="17821" y="481228"/>
                </a:lnTo>
                <a:lnTo>
                  <a:pt x="37657" y="462449"/>
                </a:lnTo>
                <a:lnTo>
                  <a:pt x="62244" y="450256"/>
                </a:lnTo>
                <a:lnTo>
                  <a:pt x="62011" y="450333"/>
                </a:lnTo>
                <a:lnTo>
                  <a:pt x="72758" y="447582"/>
                </a:lnTo>
                <a:lnTo>
                  <a:pt x="83596" y="446183"/>
                </a:lnTo>
                <a:lnTo>
                  <a:pt x="94643" y="446153"/>
                </a:lnTo>
                <a:lnTo>
                  <a:pt x="105775" y="447568"/>
                </a:lnTo>
                <a:lnTo>
                  <a:pt x="149024" y="459175"/>
                </a:lnTo>
                <a:lnTo>
                  <a:pt x="188904" y="480723"/>
                </a:lnTo>
                <a:lnTo>
                  <a:pt x="223308" y="510419"/>
                </a:lnTo>
                <a:lnTo>
                  <a:pt x="250717" y="546629"/>
                </a:lnTo>
                <a:lnTo>
                  <a:pt x="268951" y="586553"/>
                </a:lnTo>
                <a:lnTo>
                  <a:pt x="269342" y="587410"/>
                </a:lnTo>
                <a:lnTo>
                  <a:pt x="269465" y="587678"/>
                </a:lnTo>
                <a:lnTo>
                  <a:pt x="277842" y="631665"/>
                </a:lnTo>
                <a:lnTo>
                  <a:pt x="277885" y="631893"/>
                </a:lnTo>
                <a:lnTo>
                  <a:pt x="274490" y="663431"/>
                </a:lnTo>
                <a:lnTo>
                  <a:pt x="261315" y="692047"/>
                </a:lnTo>
                <a:lnTo>
                  <a:pt x="239347" y="713985"/>
                </a:lnTo>
                <a:lnTo>
                  <a:pt x="209575" y="725493"/>
                </a:lnTo>
                <a:close/>
              </a:path>
              <a:path w="909955" h="981075">
                <a:moveTo>
                  <a:pt x="420873" y="978365"/>
                </a:moveTo>
                <a:lnTo>
                  <a:pt x="377002" y="980733"/>
                </a:lnTo>
                <a:lnTo>
                  <a:pt x="337858" y="962804"/>
                </a:lnTo>
                <a:lnTo>
                  <a:pt x="309839" y="929856"/>
                </a:lnTo>
                <a:lnTo>
                  <a:pt x="299341" y="887164"/>
                </a:lnTo>
                <a:lnTo>
                  <a:pt x="296429" y="838191"/>
                </a:lnTo>
                <a:lnTo>
                  <a:pt x="299063" y="789175"/>
                </a:lnTo>
                <a:lnTo>
                  <a:pt x="306575" y="740548"/>
                </a:lnTo>
                <a:lnTo>
                  <a:pt x="318294" y="692742"/>
                </a:lnTo>
                <a:lnTo>
                  <a:pt x="333551" y="646190"/>
                </a:lnTo>
                <a:lnTo>
                  <a:pt x="359489" y="598316"/>
                </a:lnTo>
                <a:lnTo>
                  <a:pt x="395091" y="556162"/>
                </a:lnTo>
                <a:lnTo>
                  <a:pt x="438435" y="522200"/>
                </a:lnTo>
                <a:lnTo>
                  <a:pt x="487600" y="498903"/>
                </a:lnTo>
                <a:lnTo>
                  <a:pt x="539250" y="488844"/>
                </a:lnTo>
                <a:lnTo>
                  <a:pt x="566132" y="489215"/>
                </a:lnTo>
                <a:lnTo>
                  <a:pt x="645053" y="510170"/>
                </a:lnTo>
                <a:lnTo>
                  <a:pt x="693756" y="534159"/>
                </a:lnTo>
                <a:lnTo>
                  <a:pt x="739770" y="563560"/>
                </a:lnTo>
                <a:lnTo>
                  <a:pt x="783634" y="596361"/>
                </a:lnTo>
                <a:lnTo>
                  <a:pt x="825887" y="630549"/>
                </a:lnTo>
                <a:lnTo>
                  <a:pt x="854227" y="659769"/>
                </a:lnTo>
                <a:lnTo>
                  <a:pt x="880351" y="692157"/>
                </a:lnTo>
                <a:lnTo>
                  <a:pt x="899204" y="728116"/>
                </a:lnTo>
                <a:lnTo>
                  <a:pt x="904831" y="762541"/>
                </a:lnTo>
                <a:lnTo>
                  <a:pt x="606275" y="861321"/>
                </a:lnTo>
                <a:lnTo>
                  <a:pt x="566863" y="881988"/>
                </a:lnTo>
                <a:lnTo>
                  <a:pt x="531380" y="908126"/>
                </a:lnTo>
                <a:lnTo>
                  <a:pt x="496852" y="935746"/>
                </a:lnTo>
                <a:lnTo>
                  <a:pt x="460832" y="960581"/>
                </a:lnTo>
                <a:lnTo>
                  <a:pt x="420873" y="978365"/>
                </a:lnTo>
                <a:close/>
              </a:path>
              <a:path w="909955" h="981075">
                <a:moveTo>
                  <a:pt x="825778" y="845949"/>
                </a:moveTo>
                <a:lnTo>
                  <a:pt x="786126" y="848707"/>
                </a:lnTo>
                <a:lnTo>
                  <a:pt x="740476" y="845594"/>
                </a:lnTo>
                <a:lnTo>
                  <a:pt x="694550" y="843399"/>
                </a:lnTo>
                <a:lnTo>
                  <a:pt x="649317" y="847080"/>
                </a:lnTo>
                <a:lnTo>
                  <a:pt x="904831" y="762541"/>
                </a:lnTo>
                <a:lnTo>
                  <a:pt x="905730" y="768045"/>
                </a:lnTo>
                <a:lnTo>
                  <a:pt x="891392" y="805208"/>
                </a:lnTo>
                <a:lnTo>
                  <a:pt x="862802" y="831318"/>
                </a:lnTo>
                <a:lnTo>
                  <a:pt x="825778" y="845949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4264025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4845050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6007099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6588125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7169150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7750175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8331200"/>
            <a:ext cx="152400" cy="1523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4535" marR="351790" indent="-712470">
              <a:lnSpc>
                <a:spcPct val="116000"/>
              </a:lnSpc>
              <a:spcBef>
                <a:spcPts val="135"/>
              </a:spcBef>
            </a:pPr>
            <a:r>
              <a:rPr sz="3500" spc="-215" dirty="0">
                <a:latin typeface="Arial Black" panose="020B0A04020102020204"/>
                <a:cs typeface="Arial Black" panose="020B0A04020102020204"/>
              </a:rPr>
              <a:t>Brainstormed</a:t>
            </a:r>
            <a:r>
              <a:rPr sz="3500" spc="-2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500" spc="-80" dirty="0">
                <a:latin typeface="Arial Black" panose="020B0A04020102020204"/>
                <a:cs typeface="Arial Black" panose="020B0A04020102020204"/>
              </a:rPr>
              <a:t>Solutions </a:t>
            </a:r>
            <a:r>
              <a:rPr spc="120" dirty="0"/>
              <a:t>Pet</a:t>
            </a:r>
            <a:r>
              <a:rPr spc="-165" dirty="0"/>
              <a:t> </a:t>
            </a:r>
            <a:r>
              <a:rPr dirty="0"/>
              <a:t>adoption</a:t>
            </a:r>
            <a:r>
              <a:rPr spc="-165" dirty="0"/>
              <a:t> </a:t>
            </a:r>
            <a:r>
              <a:rPr spc="-10" dirty="0"/>
              <a:t>dashboard </a:t>
            </a:r>
            <a:r>
              <a:rPr spc="120" dirty="0"/>
              <a:t>Pet</a:t>
            </a:r>
            <a:r>
              <a:rPr spc="-180" dirty="0"/>
              <a:t> </a:t>
            </a:r>
            <a:r>
              <a:rPr dirty="0"/>
              <a:t>profile</a:t>
            </a:r>
            <a:r>
              <a:rPr spc="-175" dirty="0"/>
              <a:t> </a:t>
            </a:r>
            <a:r>
              <a:rPr dirty="0"/>
              <a:t>with</a:t>
            </a:r>
            <a:r>
              <a:rPr spc="-175" dirty="0"/>
              <a:t> </a:t>
            </a:r>
            <a:r>
              <a:rPr dirty="0"/>
              <a:t>history</a:t>
            </a:r>
            <a:r>
              <a:rPr spc="-175" dirty="0"/>
              <a:t> </a:t>
            </a:r>
            <a:r>
              <a:rPr spc="-50" dirty="0"/>
              <a:t>&amp; </a:t>
            </a:r>
            <a:r>
              <a:rPr dirty="0"/>
              <a:t>vaccination</a:t>
            </a:r>
            <a:r>
              <a:rPr spc="50" dirty="0"/>
              <a:t> </a:t>
            </a:r>
            <a:r>
              <a:rPr spc="-10" dirty="0"/>
              <a:t>status</a:t>
            </a:r>
            <a:endParaRPr sz="3500">
              <a:latin typeface="Arial Black" panose="020B0A04020102020204"/>
              <a:cs typeface="Arial Black" panose="020B0A04020102020204"/>
            </a:endParaRPr>
          </a:p>
          <a:p>
            <a:pPr marL="724535" marR="5080" algn="just">
              <a:lnSpc>
                <a:spcPct val="116000"/>
              </a:lnSpc>
              <a:spcBef>
                <a:spcPts val="5"/>
              </a:spcBef>
            </a:pPr>
            <a:r>
              <a:rPr dirty="0"/>
              <a:t>Food</a:t>
            </a:r>
            <a:r>
              <a:rPr spc="-170" dirty="0"/>
              <a:t> </a:t>
            </a:r>
            <a:r>
              <a:rPr dirty="0"/>
              <a:t>store</a:t>
            </a:r>
            <a:r>
              <a:rPr spc="-165" dirty="0"/>
              <a:t> </a:t>
            </a:r>
            <a:r>
              <a:rPr dirty="0"/>
              <a:t>with</a:t>
            </a:r>
            <a:r>
              <a:rPr spc="-165" dirty="0"/>
              <a:t> </a:t>
            </a:r>
            <a:r>
              <a:rPr spc="-10" dirty="0"/>
              <a:t>categories </a:t>
            </a:r>
            <a:r>
              <a:rPr dirty="0"/>
              <a:t>Vet</a:t>
            </a:r>
            <a:r>
              <a:rPr spc="-175" dirty="0"/>
              <a:t> </a:t>
            </a:r>
            <a:r>
              <a:rPr spc="-55" dirty="0"/>
              <a:t>listing</a:t>
            </a:r>
            <a:r>
              <a:rPr spc="-170" dirty="0"/>
              <a:t> </a:t>
            </a:r>
            <a:r>
              <a:rPr dirty="0"/>
              <a:t>with</a:t>
            </a:r>
            <a:r>
              <a:rPr spc="-175" dirty="0"/>
              <a:t> </a:t>
            </a:r>
            <a:r>
              <a:rPr spc="-10" dirty="0"/>
              <a:t>availability </a:t>
            </a:r>
            <a:r>
              <a:rPr dirty="0"/>
              <a:t>Appointment</a:t>
            </a:r>
            <a:r>
              <a:rPr spc="-195" dirty="0"/>
              <a:t> </a:t>
            </a:r>
            <a:r>
              <a:rPr spc="-10" dirty="0"/>
              <a:t>calendar</a:t>
            </a:r>
            <a:endParaRPr spc="-10" dirty="0"/>
          </a:p>
          <a:p>
            <a:pPr marL="724535" marR="1626235" algn="just">
              <a:lnSpc>
                <a:spcPct val="116000"/>
              </a:lnSpc>
            </a:pPr>
            <a:r>
              <a:rPr spc="120" dirty="0"/>
              <a:t>Pet</a:t>
            </a:r>
            <a:r>
              <a:rPr spc="-190" dirty="0"/>
              <a:t> </a:t>
            </a:r>
            <a:r>
              <a:rPr dirty="0"/>
              <a:t>health</a:t>
            </a:r>
            <a:r>
              <a:rPr spc="-185" dirty="0"/>
              <a:t> </a:t>
            </a:r>
            <a:r>
              <a:rPr spc="-10" dirty="0"/>
              <a:t>records </a:t>
            </a:r>
            <a:r>
              <a:rPr dirty="0"/>
              <a:t>Order</a:t>
            </a:r>
            <a:r>
              <a:rPr spc="-150" dirty="0"/>
              <a:t> </a:t>
            </a:r>
            <a:r>
              <a:rPr spc="-10" dirty="0"/>
              <a:t>history</a:t>
            </a:r>
            <a:endParaRPr spc="-10" dirty="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2475" y="4855844"/>
            <a:ext cx="152400" cy="152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2475" y="5455919"/>
            <a:ext cx="152400" cy="152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2475" y="6055994"/>
            <a:ext cx="152400" cy="152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2475" y="6656069"/>
            <a:ext cx="152400" cy="1523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858300" y="3348348"/>
            <a:ext cx="5251450" cy="36258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-2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Selected</a:t>
            </a:r>
            <a:r>
              <a:rPr sz="3400" spc="-27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Solutions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746125" marR="429895" indent="-734060">
              <a:lnSpc>
                <a:spcPct val="116000"/>
              </a:lnSpc>
            </a:pPr>
            <a:r>
              <a:rPr sz="3400" spc="10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We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filtered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ideas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8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using: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User</a:t>
            </a:r>
            <a:r>
              <a:rPr sz="3400" spc="-1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value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Feasibility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 marR="5080">
              <a:lnSpc>
                <a:spcPct val="116000"/>
              </a:lnSpc>
            </a:pP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Impact</a:t>
            </a:r>
            <a:r>
              <a:rPr sz="3400" spc="-11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3400" spc="-11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experience </a:t>
            </a:r>
            <a:r>
              <a:rPr sz="3400" spc="-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Technical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complexity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00854" y="1025257"/>
            <a:ext cx="938530" cy="956944"/>
          </a:xfrm>
          <a:custGeom>
            <a:avLst/>
            <a:gdLst/>
            <a:ahLst/>
            <a:cxnLst/>
            <a:rect l="l" t="t" r="r" b="b"/>
            <a:pathLst>
              <a:path w="938530" h="956944">
                <a:moveTo>
                  <a:pt x="612494" y="386123"/>
                </a:moveTo>
                <a:lnTo>
                  <a:pt x="559757" y="359903"/>
                </a:lnTo>
                <a:lnTo>
                  <a:pt x="535467" y="325843"/>
                </a:lnTo>
                <a:lnTo>
                  <a:pt x="522572" y="284849"/>
                </a:lnTo>
                <a:lnTo>
                  <a:pt x="520162" y="241239"/>
                </a:lnTo>
                <a:lnTo>
                  <a:pt x="527325" y="199334"/>
                </a:lnTo>
                <a:lnTo>
                  <a:pt x="542400" y="155450"/>
                </a:lnTo>
                <a:lnTo>
                  <a:pt x="566169" y="114378"/>
                </a:lnTo>
                <a:lnTo>
                  <a:pt x="597974" y="79970"/>
                </a:lnTo>
                <a:lnTo>
                  <a:pt x="637158" y="56076"/>
                </a:lnTo>
                <a:lnTo>
                  <a:pt x="683064" y="46545"/>
                </a:lnTo>
                <a:lnTo>
                  <a:pt x="686690" y="46803"/>
                </a:lnTo>
                <a:lnTo>
                  <a:pt x="729469" y="63490"/>
                </a:lnTo>
                <a:lnTo>
                  <a:pt x="758514" y="95526"/>
                </a:lnTo>
                <a:lnTo>
                  <a:pt x="775237" y="136688"/>
                </a:lnTo>
                <a:lnTo>
                  <a:pt x="778657" y="180391"/>
                </a:lnTo>
                <a:lnTo>
                  <a:pt x="773983" y="225501"/>
                </a:lnTo>
                <a:lnTo>
                  <a:pt x="760549" y="269718"/>
                </a:lnTo>
                <a:lnTo>
                  <a:pt x="738844" y="310452"/>
                </a:lnTo>
                <a:lnTo>
                  <a:pt x="709359" y="345110"/>
                </a:lnTo>
                <a:lnTo>
                  <a:pt x="672582" y="371104"/>
                </a:lnTo>
                <a:lnTo>
                  <a:pt x="629003" y="385841"/>
                </a:lnTo>
                <a:lnTo>
                  <a:pt x="620867" y="386395"/>
                </a:lnTo>
                <a:lnTo>
                  <a:pt x="612494" y="386123"/>
                </a:lnTo>
                <a:close/>
              </a:path>
              <a:path w="938530" h="956944">
                <a:moveTo>
                  <a:pt x="341038" y="346039"/>
                </a:moveTo>
                <a:lnTo>
                  <a:pt x="286505" y="314139"/>
                </a:lnTo>
                <a:lnTo>
                  <a:pt x="256575" y="275972"/>
                </a:lnTo>
                <a:lnTo>
                  <a:pt x="237290" y="230845"/>
                </a:lnTo>
                <a:lnTo>
                  <a:pt x="228310" y="181816"/>
                </a:lnTo>
                <a:lnTo>
                  <a:pt x="229295" y="131938"/>
                </a:lnTo>
                <a:lnTo>
                  <a:pt x="239773" y="84862"/>
                </a:lnTo>
                <a:lnTo>
                  <a:pt x="239905" y="84269"/>
                </a:lnTo>
                <a:lnTo>
                  <a:pt x="256535" y="50796"/>
                </a:lnTo>
                <a:lnTo>
                  <a:pt x="282275" y="22527"/>
                </a:lnTo>
                <a:lnTo>
                  <a:pt x="314536" y="4061"/>
                </a:lnTo>
                <a:lnTo>
                  <a:pt x="350729" y="0"/>
                </a:lnTo>
                <a:lnTo>
                  <a:pt x="357832" y="897"/>
                </a:lnTo>
                <a:lnTo>
                  <a:pt x="413155" y="33450"/>
                </a:lnTo>
                <a:lnTo>
                  <a:pt x="442547" y="72140"/>
                </a:lnTo>
                <a:lnTo>
                  <a:pt x="461014" y="118119"/>
                </a:lnTo>
                <a:lnTo>
                  <a:pt x="469233" y="167506"/>
                </a:lnTo>
                <a:lnTo>
                  <a:pt x="467885" y="216420"/>
                </a:lnTo>
                <a:lnTo>
                  <a:pt x="457142" y="262045"/>
                </a:lnTo>
                <a:lnTo>
                  <a:pt x="434574" y="303804"/>
                </a:lnTo>
                <a:lnTo>
                  <a:pt x="400352" y="334788"/>
                </a:lnTo>
                <a:lnTo>
                  <a:pt x="355109" y="347237"/>
                </a:lnTo>
                <a:lnTo>
                  <a:pt x="348043" y="346953"/>
                </a:lnTo>
                <a:lnTo>
                  <a:pt x="341038" y="346039"/>
                </a:lnTo>
                <a:close/>
              </a:path>
              <a:path w="938530" h="956944">
                <a:moveTo>
                  <a:pt x="750140" y="648555"/>
                </a:moveTo>
                <a:lnTo>
                  <a:pt x="709873" y="626555"/>
                </a:lnTo>
                <a:lnTo>
                  <a:pt x="686182" y="588079"/>
                </a:lnTo>
                <a:lnTo>
                  <a:pt x="678434" y="541838"/>
                </a:lnTo>
                <a:lnTo>
                  <a:pt x="685992" y="496545"/>
                </a:lnTo>
                <a:lnTo>
                  <a:pt x="704077" y="450278"/>
                </a:lnTo>
                <a:lnTo>
                  <a:pt x="732713" y="408431"/>
                </a:lnTo>
                <a:lnTo>
                  <a:pt x="770154" y="374965"/>
                </a:lnTo>
                <a:lnTo>
                  <a:pt x="814654" y="353841"/>
                </a:lnTo>
                <a:lnTo>
                  <a:pt x="864466" y="349022"/>
                </a:lnTo>
                <a:lnTo>
                  <a:pt x="903327" y="368381"/>
                </a:lnTo>
                <a:lnTo>
                  <a:pt x="927816" y="403004"/>
                </a:lnTo>
                <a:lnTo>
                  <a:pt x="938121" y="445587"/>
                </a:lnTo>
                <a:lnTo>
                  <a:pt x="934510" y="487876"/>
                </a:lnTo>
                <a:lnTo>
                  <a:pt x="934429" y="488828"/>
                </a:lnTo>
                <a:lnTo>
                  <a:pt x="921853" y="530655"/>
                </a:lnTo>
                <a:lnTo>
                  <a:pt x="900267" y="570319"/>
                </a:lnTo>
                <a:lnTo>
                  <a:pt x="870986" y="604880"/>
                </a:lnTo>
                <a:lnTo>
                  <a:pt x="835327" y="631399"/>
                </a:lnTo>
                <a:lnTo>
                  <a:pt x="794606" y="646937"/>
                </a:lnTo>
                <a:lnTo>
                  <a:pt x="750140" y="648555"/>
                </a:lnTo>
                <a:close/>
              </a:path>
              <a:path w="938530" h="956944">
                <a:moveTo>
                  <a:pt x="118539" y="567339"/>
                </a:moveTo>
                <a:lnTo>
                  <a:pt x="78460" y="546014"/>
                </a:lnTo>
                <a:lnTo>
                  <a:pt x="45959" y="515059"/>
                </a:lnTo>
                <a:lnTo>
                  <a:pt x="21644" y="476913"/>
                </a:lnTo>
                <a:lnTo>
                  <a:pt x="6121" y="434012"/>
                </a:lnTo>
                <a:lnTo>
                  <a:pt x="0" y="388795"/>
                </a:lnTo>
                <a:lnTo>
                  <a:pt x="3773" y="345007"/>
                </a:lnTo>
                <a:lnTo>
                  <a:pt x="3886" y="343699"/>
                </a:lnTo>
                <a:lnTo>
                  <a:pt x="16386" y="307031"/>
                </a:lnTo>
                <a:lnTo>
                  <a:pt x="57814" y="262794"/>
                </a:lnTo>
                <a:lnTo>
                  <a:pt x="83994" y="255001"/>
                </a:lnTo>
                <a:lnTo>
                  <a:pt x="111437" y="255230"/>
                </a:lnTo>
                <a:lnTo>
                  <a:pt x="111194" y="255194"/>
                </a:lnTo>
                <a:lnTo>
                  <a:pt x="151487" y="272498"/>
                </a:lnTo>
                <a:lnTo>
                  <a:pt x="184828" y="302390"/>
                </a:lnTo>
                <a:lnTo>
                  <a:pt x="210673" y="339630"/>
                </a:lnTo>
                <a:lnTo>
                  <a:pt x="227951" y="381665"/>
                </a:lnTo>
                <a:lnTo>
                  <a:pt x="236046" y="426352"/>
                </a:lnTo>
                <a:lnTo>
                  <a:pt x="234277" y="470207"/>
                </a:lnTo>
                <a:lnTo>
                  <a:pt x="234239" y="471149"/>
                </a:lnTo>
                <a:lnTo>
                  <a:pt x="234227" y="471443"/>
                </a:lnTo>
                <a:lnTo>
                  <a:pt x="221830" y="514470"/>
                </a:lnTo>
                <a:lnTo>
                  <a:pt x="179808" y="560873"/>
                </a:lnTo>
                <a:lnTo>
                  <a:pt x="150299" y="570522"/>
                </a:lnTo>
                <a:lnTo>
                  <a:pt x="118539" y="567339"/>
                </a:lnTo>
                <a:close/>
              </a:path>
              <a:path w="938530" h="956944">
                <a:moveTo>
                  <a:pt x="192812" y="888391"/>
                </a:moveTo>
                <a:lnTo>
                  <a:pt x="152603" y="870684"/>
                </a:lnTo>
                <a:lnTo>
                  <a:pt x="125781" y="837006"/>
                </a:lnTo>
                <a:lnTo>
                  <a:pt x="115668" y="794954"/>
                </a:lnTo>
                <a:lnTo>
                  <a:pt x="125588" y="752124"/>
                </a:lnTo>
                <a:lnTo>
                  <a:pt x="145114" y="707117"/>
                </a:lnTo>
                <a:lnTo>
                  <a:pt x="169607" y="664578"/>
                </a:lnTo>
                <a:lnTo>
                  <a:pt x="198276" y="624590"/>
                </a:lnTo>
                <a:lnTo>
                  <a:pt x="230328" y="587234"/>
                </a:lnTo>
                <a:lnTo>
                  <a:pt x="264969" y="552595"/>
                </a:lnTo>
                <a:lnTo>
                  <a:pt x="309736" y="521602"/>
                </a:lnTo>
                <a:lnTo>
                  <a:pt x="360542" y="500078"/>
                </a:lnTo>
                <a:lnTo>
                  <a:pt x="414553" y="489359"/>
                </a:lnTo>
                <a:lnTo>
                  <a:pt x="468940" y="490786"/>
                </a:lnTo>
                <a:lnTo>
                  <a:pt x="519563" y="505144"/>
                </a:lnTo>
                <a:lnTo>
                  <a:pt x="565475" y="533728"/>
                </a:lnTo>
                <a:lnTo>
                  <a:pt x="604321" y="571967"/>
                </a:lnTo>
                <a:lnTo>
                  <a:pt x="636934" y="615370"/>
                </a:lnTo>
                <a:lnTo>
                  <a:pt x="664703" y="662387"/>
                </a:lnTo>
                <a:lnTo>
                  <a:pt x="689018" y="711466"/>
                </a:lnTo>
                <a:lnTo>
                  <a:pt x="711269" y="761054"/>
                </a:lnTo>
                <a:lnTo>
                  <a:pt x="723352" y="799925"/>
                </a:lnTo>
                <a:lnTo>
                  <a:pt x="732027" y="840622"/>
                </a:lnTo>
                <a:lnTo>
                  <a:pt x="732603" y="881219"/>
                </a:lnTo>
                <a:lnTo>
                  <a:pt x="722071" y="914473"/>
                </a:lnTo>
                <a:lnTo>
                  <a:pt x="411092" y="867726"/>
                </a:lnTo>
                <a:lnTo>
                  <a:pt x="366595" y="868360"/>
                </a:lnTo>
                <a:lnTo>
                  <a:pt x="323131" y="875649"/>
                </a:lnTo>
                <a:lnTo>
                  <a:pt x="279850" y="884692"/>
                </a:lnTo>
                <a:lnTo>
                  <a:pt x="236495" y="890576"/>
                </a:lnTo>
                <a:lnTo>
                  <a:pt x="192812" y="888391"/>
                </a:lnTo>
                <a:close/>
              </a:path>
              <a:path w="938530" h="956944">
                <a:moveTo>
                  <a:pt x="613865" y="953172"/>
                </a:moveTo>
                <a:lnTo>
                  <a:pt x="577244" y="937721"/>
                </a:lnTo>
                <a:lnTo>
                  <a:pt x="537924" y="914320"/>
                </a:lnTo>
                <a:lnTo>
                  <a:pt x="497943" y="891615"/>
                </a:lnTo>
                <a:lnTo>
                  <a:pt x="455925" y="874466"/>
                </a:lnTo>
                <a:lnTo>
                  <a:pt x="722071" y="914473"/>
                </a:lnTo>
                <a:lnTo>
                  <a:pt x="720387" y="919790"/>
                </a:lnTo>
                <a:lnTo>
                  <a:pt x="690807" y="946467"/>
                </a:lnTo>
                <a:lnTo>
                  <a:pt x="653505" y="956845"/>
                </a:lnTo>
                <a:lnTo>
                  <a:pt x="613865" y="953172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42445" y="8783291"/>
            <a:ext cx="938530" cy="956944"/>
          </a:xfrm>
          <a:custGeom>
            <a:avLst/>
            <a:gdLst/>
            <a:ahLst/>
            <a:cxnLst/>
            <a:rect l="l" t="t" r="r" b="b"/>
            <a:pathLst>
              <a:path w="938529" h="956945">
                <a:moveTo>
                  <a:pt x="612494" y="386123"/>
                </a:moveTo>
                <a:lnTo>
                  <a:pt x="559757" y="359903"/>
                </a:lnTo>
                <a:lnTo>
                  <a:pt x="535467" y="325843"/>
                </a:lnTo>
                <a:lnTo>
                  <a:pt x="522572" y="284849"/>
                </a:lnTo>
                <a:lnTo>
                  <a:pt x="520162" y="241239"/>
                </a:lnTo>
                <a:lnTo>
                  <a:pt x="527325" y="199334"/>
                </a:lnTo>
                <a:lnTo>
                  <a:pt x="542400" y="155450"/>
                </a:lnTo>
                <a:lnTo>
                  <a:pt x="566169" y="114378"/>
                </a:lnTo>
                <a:lnTo>
                  <a:pt x="597974" y="79970"/>
                </a:lnTo>
                <a:lnTo>
                  <a:pt x="637158" y="56076"/>
                </a:lnTo>
                <a:lnTo>
                  <a:pt x="683064" y="46545"/>
                </a:lnTo>
                <a:lnTo>
                  <a:pt x="686690" y="46803"/>
                </a:lnTo>
                <a:lnTo>
                  <a:pt x="729469" y="63490"/>
                </a:lnTo>
                <a:lnTo>
                  <a:pt x="758514" y="95526"/>
                </a:lnTo>
                <a:lnTo>
                  <a:pt x="775237" y="136688"/>
                </a:lnTo>
                <a:lnTo>
                  <a:pt x="778657" y="180391"/>
                </a:lnTo>
                <a:lnTo>
                  <a:pt x="773983" y="225501"/>
                </a:lnTo>
                <a:lnTo>
                  <a:pt x="760549" y="269718"/>
                </a:lnTo>
                <a:lnTo>
                  <a:pt x="738844" y="310452"/>
                </a:lnTo>
                <a:lnTo>
                  <a:pt x="709359" y="345110"/>
                </a:lnTo>
                <a:lnTo>
                  <a:pt x="672582" y="371104"/>
                </a:lnTo>
                <a:lnTo>
                  <a:pt x="629003" y="385841"/>
                </a:lnTo>
                <a:lnTo>
                  <a:pt x="620867" y="386395"/>
                </a:lnTo>
                <a:lnTo>
                  <a:pt x="612494" y="386123"/>
                </a:lnTo>
                <a:close/>
              </a:path>
              <a:path w="938529" h="956945">
                <a:moveTo>
                  <a:pt x="341038" y="346039"/>
                </a:moveTo>
                <a:lnTo>
                  <a:pt x="286505" y="314139"/>
                </a:lnTo>
                <a:lnTo>
                  <a:pt x="256575" y="275972"/>
                </a:lnTo>
                <a:lnTo>
                  <a:pt x="237290" y="230845"/>
                </a:lnTo>
                <a:lnTo>
                  <a:pt x="228310" y="181816"/>
                </a:lnTo>
                <a:lnTo>
                  <a:pt x="229295" y="131938"/>
                </a:lnTo>
                <a:lnTo>
                  <a:pt x="239773" y="84862"/>
                </a:lnTo>
                <a:lnTo>
                  <a:pt x="282275" y="22527"/>
                </a:lnTo>
                <a:lnTo>
                  <a:pt x="350729" y="0"/>
                </a:lnTo>
                <a:lnTo>
                  <a:pt x="357832" y="897"/>
                </a:lnTo>
                <a:lnTo>
                  <a:pt x="413155" y="33450"/>
                </a:lnTo>
                <a:lnTo>
                  <a:pt x="442547" y="72140"/>
                </a:lnTo>
                <a:lnTo>
                  <a:pt x="461014" y="118119"/>
                </a:lnTo>
                <a:lnTo>
                  <a:pt x="469233" y="167506"/>
                </a:lnTo>
                <a:lnTo>
                  <a:pt x="467885" y="216420"/>
                </a:lnTo>
                <a:lnTo>
                  <a:pt x="457142" y="262045"/>
                </a:lnTo>
                <a:lnTo>
                  <a:pt x="434574" y="303804"/>
                </a:lnTo>
                <a:lnTo>
                  <a:pt x="434498" y="303946"/>
                </a:lnTo>
                <a:lnTo>
                  <a:pt x="400352" y="334788"/>
                </a:lnTo>
                <a:lnTo>
                  <a:pt x="355109" y="347237"/>
                </a:lnTo>
                <a:lnTo>
                  <a:pt x="348043" y="346953"/>
                </a:lnTo>
                <a:lnTo>
                  <a:pt x="341038" y="346039"/>
                </a:lnTo>
                <a:close/>
              </a:path>
              <a:path w="938529" h="956945">
                <a:moveTo>
                  <a:pt x="750140" y="648555"/>
                </a:moveTo>
                <a:lnTo>
                  <a:pt x="709873" y="626555"/>
                </a:lnTo>
                <a:lnTo>
                  <a:pt x="686182" y="588079"/>
                </a:lnTo>
                <a:lnTo>
                  <a:pt x="678434" y="541838"/>
                </a:lnTo>
                <a:lnTo>
                  <a:pt x="685992" y="496545"/>
                </a:lnTo>
                <a:lnTo>
                  <a:pt x="704077" y="450278"/>
                </a:lnTo>
                <a:lnTo>
                  <a:pt x="732713" y="408431"/>
                </a:lnTo>
                <a:lnTo>
                  <a:pt x="770154" y="374965"/>
                </a:lnTo>
                <a:lnTo>
                  <a:pt x="814654" y="353841"/>
                </a:lnTo>
                <a:lnTo>
                  <a:pt x="864466" y="349022"/>
                </a:lnTo>
                <a:lnTo>
                  <a:pt x="903327" y="368381"/>
                </a:lnTo>
                <a:lnTo>
                  <a:pt x="927816" y="403004"/>
                </a:lnTo>
                <a:lnTo>
                  <a:pt x="938121" y="445587"/>
                </a:lnTo>
                <a:lnTo>
                  <a:pt x="934510" y="487876"/>
                </a:lnTo>
                <a:lnTo>
                  <a:pt x="934429" y="488828"/>
                </a:lnTo>
                <a:lnTo>
                  <a:pt x="921853" y="530655"/>
                </a:lnTo>
                <a:lnTo>
                  <a:pt x="900267" y="570319"/>
                </a:lnTo>
                <a:lnTo>
                  <a:pt x="870986" y="604880"/>
                </a:lnTo>
                <a:lnTo>
                  <a:pt x="835327" y="631399"/>
                </a:lnTo>
                <a:lnTo>
                  <a:pt x="794606" y="646937"/>
                </a:lnTo>
                <a:lnTo>
                  <a:pt x="750140" y="648555"/>
                </a:lnTo>
                <a:close/>
              </a:path>
              <a:path w="938529" h="956945">
                <a:moveTo>
                  <a:pt x="118539" y="567339"/>
                </a:moveTo>
                <a:lnTo>
                  <a:pt x="78460" y="546014"/>
                </a:lnTo>
                <a:lnTo>
                  <a:pt x="45959" y="515059"/>
                </a:lnTo>
                <a:lnTo>
                  <a:pt x="21644" y="476913"/>
                </a:lnTo>
                <a:lnTo>
                  <a:pt x="6121" y="434012"/>
                </a:lnTo>
                <a:lnTo>
                  <a:pt x="0" y="388795"/>
                </a:lnTo>
                <a:lnTo>
                  <a:pt x="3773" y="345007"/>
                </a:lnTo>
                <a:lnTo>
                  <a:pt x="3886" y="343699"/>
                </a:lnTo>
                <a:lnTo>
                  <a:pt x="16386" y="307031"/>
                </a:lnTo>
                <a:lnTo>
                  <a:pt x="57814" y="262794"/>
                </a:lnTo>
                <a:lnTo>
                  <a:pt x="83994" y="255001"/>
                </a:lnTo>
                <a:lnTo>
                  <a:pt x="111437" y="255230"/>
                </a:lnTo>
                <a:lnTo>
                  <a:pt x="111194" y="255194"/>
                </a:lnTo>
                <a:lnTo>
                  <a:pt x="151487" y="272498"/>
                </a:lnTo>
                <a:lnTo>
                  <a:pt x="184828" y="302390"/>
                </a:lnTo>
                <a:lnTo>
                  <a:pt x="210673" y="339630"/>
                </a:lnTo>
                <a:lnTo>
                  <a:pt x="227951" y="381665"/>
                </a:lnTo>
                <a:lnTo>
                  <a:pt x="236046" y="426352"/>
                </a:lnTo>
                <a:lnTo>
                  <a:pt x="234277" y="470207"/>
                </a:lnTo>
                <a:lnTo>
                  <a:pt x="234239" y="471149"/>
                </a:lnTo>
                <a:lnTo>
                  <a:pt x="221830" y="514470"/>
                </a:lnTo>
                <a:lnTo>
                  <a:pt x="179808" y="560873"/>
                </a:lnTo>
                <a:lnTo>
                  <a:pt x="150299" y="570522"/>
                </a:lnTo>
                <a:lnTo>
                  <a:pt x="118539" y="567339"/>
                </a:lnTo>
                <a:close/>
              </a:path>
              <a:path w="938529" h="956945">
                <a:moveTo>
                  <a:pt x="192812" y="888391"/>
                </a:moveTo>
                <a:lnTo>
                  <a:pt x="152603" y="870684"/>
                </a:lnTo>
                <a:lnTo>
                  <a:pt x="125781" y="837006"/>
                </a:lnTo>
                <a:lnTo>
                  <a:pt x="115668" y="794954"/>
                </a:lnTo>
                <a:lnTo>
                  <a:pt x="125588" y="752124"/>
                </a:lnTo>
                <a:lnTo>
                  <a:pt x="145114" y="707117"/>
                </a:lnTo>
                <a:lnTo>
                  <a:pt x="169607" y="664578"/>
                </a:lnTo>
                <a:lnTo>
                  <a:pt x="198276" y="624590"/>
                </a:lnTo>
                <a:lnTo>
                  <a:pt x="230328" y="587234"/>
                </a:lnTo>
                <a:lnTo>
                  <a:pt x="264969" y="552595"/>
                </a:lnTo>
                <a:lnTo>
                  <a:pt x="309736" y="521602"/>
                </a:lnTo>
                <a:lnTo>
                  <a:pt x="360542" y="500078"/>
                </a:lnTo>
                <a:lnTo>
                  <a:pt x="414553" y="489359"/>
                </a:lnTo>
                <a:lnTo>
                  <a:pt x="468940" y="490786"/>
                </a:lnTo>
                <a:lnTo>
                  <a:pt x="519563" y="505144"/>
                </a:lnTo>
                <a:lnTo>
                  <a:pt x="565475" y="533728"/>
                </a:lnTo>
                <a:lnTo>
                  <a:pt x="604321" y="571967"/>
                </a:lnTo>
                <a:lnTo>
                  <a:pt x="636934" y="615370"/>
                </a:lnTo>
                <a:lnTo>
                  <a:pt x="664703" y="662387"/>
                </a:lnTo>
                <a:lnTo>
                  <a:pt x="689018" y="711466"/>
                </a:lnTo>
                <a:lnTo>
                  <a:pt x="711269" y="761054"/>
                </a:lnTo>
                <a:lnTo>
                  <a:pt x="723352" y="799925"/>
                </a:lnTo>
                <a:lnTo>
                  <a:pt x="732027" y="840622"/>
                </a:lnTo>
                <a:lnTo>
                  <a:pt x="732603" y="881219"/>
                </a:lnTo>
                <a:lnTo>
                  <a:pt x="722071" y="914473"/>
                </a:lnTo>
                <a:lnTo>
                  <a:pt x="411092" y="867726"/>
                </a:lnTo>
                <a:lnTo>
                  <a:pt x="366595" y="868360"/>
                </a:lnTo>
                <a:lnTo>
                  <a:pt x="323131" y="875649"/>
                </a:lnTo>
                <a:lnTo>
                  <a:pt x="279850" y="884692"/>
                </a:lnTo>
                <a:lnTo>
                  <a:pt x="236495" y="890576"/>
                </a:lnTo>
                <a:lnTo>
                  <a:pt x="192812" y="888391"/>
                </a:lnTo>
                <a:close/>
              </a:path>
              <a:path w="938529" h="956945">
                <a:moveTo>
                  <a:pt x="613865" y="953172"/>
                </a:moveTo>
                <a:lnTo>
                  <a:pt x="577244" y="937721"/>
                </a:lnTo>
                <a:lnTo>
                  <a:pt x="537924" y="914320"/>
                </a:lnTo>
                <a:lnTo>
                  <a:pt x="497943" y="891615"/>
                </a:lnTo>
                <a:lnTo>
                  <a:pt x="455925" y="874466"/>
                </a:lnTo>
                <a:lnTo>
                  <a:pt x="722071" y="914473"/>
                </a:lnTo>
                <a:lnTo>
                  <a:pt x="720387" y="919790"/>
                </a:lnTo>
                <a:lnTo>
                  <a:pt x="690807" y="946467"/>
                </a:lnTo>
                <a:lnTo>
                  <a:pt x="653505" y="956845"/>
                </a:lnTo>
                <a:lnTo>
                  <a:pt x="613865" y="953172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8851" rIns="0" bIns="0" rtlCol="0">
            <a:spAutoFit/>
          </a:bodyPr>
          <a:lstStyle/>
          <a:p>
            <a:pPr marL="4440555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Prototype</a:t>
            </a:r>
            <a:r>
              <a:rPr spc="-480" dirty="0"/>
              <a:t> </a:t>
            </a:r>
            <a:r>
              <a:rPr spc="-385" dirty="0"/>
              <a:t>(Screen</a:t>
            </a:r>
            <a:r>
              <a:rPr spc="-475" dirty="0"/>
              <a:t> </a:t>
            </a:r>
            <a:r>
              <a:rPr spc="-335" dirty="0"/>
              <a:t>Shots)</a:t>
            </a:r>
            <a:endParaRPr spc="-33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453" y="1184371"/>
            <a:ext cx="4086225" cy="8229600"/>
            <a:chOff x="178453" y="1184371"/>
            <a:chExt cx="4086225" cy="82296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8453" y="1184371"/>
              <a:ext cx="4086224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357" y="2004855"/>
              <a:ext cx="3448049" cy="65912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797083" y="1184371"/>
            <a:ext cx="4086225" cy="8229600"/>
            <a:chOff x="4797083" y="1184371"/>
            <a:chExt cx="4086225" cy="822960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97083" y="1184371"/>
              <a:ext cx="4086224" cy="822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7248" y="2323493"/>
              <a:ext cx="3429000" cy="626744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193013" y="1184371"/>
            <a:ext cx="4086225" cy="8229600"/>
            <a:chOff x="9193013" y="1184371"/>
            <a:chExt cx="4086225" cy="822960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193013" y="1184371"/>
              <a:ext cx="4086224" cy="8229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9540" y="2323493"/>
              <a:ext cx="3467100" cy="626744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3705961" y="1184371"/>
            <a:ext cx="4086225" cy="8229600"/>
            <a:chOff x="13705961" y="1184371"/>
            <a:chExt cx="4086225" cy="8229600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705961" y="1184371"/>
              <a:ext cx="4086224" cy="8229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4742" y="2161021"/>
              <a:ext cx="3667124" cy="6276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6144" y="0"/>
            <a:ext cx="17747615" cy="10287000"/>
            <a:chOff x="536144" y="0"/>
            <a:chExt cx="17747615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699" y="2232136"/>
              <a:ext cx="16821149" cy="5972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44" y="6982703"/>
              <a:ext cx="3000374" cy="3304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3005" y="0"/>
              <a:ext cx="4000499" cy="4610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133971" y="4842014"/>
            <a:ext cx="2676524" cy="25622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331031" y="1115687"/>
            <a:ext cx="815340" cy="789305"/>
          </a:xfrm>
          <a:custGeom>
            <a:avLst/>
            <a:gdLst/>
            <a:ahLst/>
            <a:cxnLst/>
            <a:rect l="l" t="t" r="r" b="b"/>
            <a:pathLst>
              <a:path w="815340" h="789305">
                <a:moveTo>
                  <a:pt x="116571" y="781277"/>
                </a:moveTo>
                <a:lnTo>
                  <a:pt x="89518" y="753669"/>
                </a:lnTo>
                <a:lnTo>
                  <a:pt x="85586" y="733285"/>
                </a:lnTo>
                <a:lnTo>
                  <a:pt x="86467" y="723797"/>
                </a:lnTo>
                <a:lnTo>
                  <a:pt x="86975" y="722631"/>
                </a:lnTo>
                <a:lnTo>
                  <a:pt x="87973" y="718873"/>
                </a:lnTo>
                <a:lnTo>
                  <a:pt x="88202" y="717569"/>
                </a:lnTo>
                <a:lnTo>
                  <a:pt x="89262" y="715260"/>
                </a:lnTo>
                <a:lnTo>
                  <a:pt x="89732" y="714075"/>
                </a:lnTo>
                <a:lnTo>
                  <a:pt x="90754" y="711746"/>
                </a:lnTo>
                <a:lnTo>
                  <a:pt x="97435" y="698049"/>
                </a:lnTo>
                <a:lnTo>
                  <a:pt x="105244" y="682075"/>
                </a:lnTo>
                <a:lnTo>
                  <a:pt x="114169" y="663820"/>
                </a:lnTo>
                <a:lnTo>
                  <a:pt x="122536" y="646705"/>
                </a:lnTo>
                <a:lnTo>
                  <a:pt x="122492" y="638176"/>
                </a:lnTo>
                <a:lnTo>
                  <a:pt x="124668" y="630749"/>
                </a:lnTo>
                <a:lnTo>
                  <a:pt x="129128" y="624456"/>
                </a:lnTo>
                <a:lnTo>
                  <a:pt x="135372" y="620466"/>
                </a:lnTo>
                <a:lnTo>
                  <a:pt x="135930" y="619325"/>
                </a:lnTo>
                <a:lnTo>
                  <a:pt x="144857" y="601071"/>
                </a:lnTo>
                <a:lnTo>
                  <a:pt x="152668" y="585098"/>
                </a:lnTo>
                <a:lnTo>
                  <a:pt x="157689" y="574830"/>
                </a:lnTo>
                <a:lnTo>
                  <a:pt x="166058" y="557716"/>
                </a:lnTo>
                <a:lnTo>
                  <a:pt x="174985" y="539461"/>
                </a:lnTo>
                <a:lnTo>
                  <a:pt x="193519" y="501872"/>
                </a:lnTo>
                <a:lnTo>
                  <a:pt x="198183" y="492845"/>
                </a:lnTo>
                <a:lnTo>
                  <a:pt x="201443" y="485955"/>
                </a:lnTo>
                <a:lnTo>
                  <a:pt x="204159" y="480214"/>
                </a:lnTo>
                <a:lnTo>
                  <a:pt x="206875" y="474473"/>
                </a:lnTo>
                <a:lnTo>
                  <a:pt x="102286" y="380018"/>
                </a:lnTo>
                <a:lnTo>
                  <a:pt x="101470" y="379612"/>
                </a:lnTo>
                <a:lnTo>
                  <a:pt x="101206" y="378064"/>
                </a:lnTo>
                <a:lnTo>
                  <a:pt x="86853" y="365267"/>
                </a:lnTo>
                <a:lnTo>
                  <a:pt x="73450" y="354360"/>
                </a:lnTo>
                <a:lnTo>
                  <a:pt x="59519" y="341773"/>
                </a:lnTo>
                <a:lnTo>
                  <a:pt x="41952" y="324546"/>
                </a:lnTo>
                <a:lnTo>
                  <a:pt x="40206" y="323679"/>
                </a:lnTo>
                <a:lnTo>
                  <a:pt x="39196" y="321759"/>
                </a:lnTo>
                <a:lnTo>
                  <a:pt x="38361" y="321345"/>
                </a:lnTo>
                <a:lnTo>
                  <a:pt x="38040" y="319768"/>
                </a:lnTo>
                <a:lnTo>
                  <a:pt x="37148" y="319325"/>
                </a:lnTo>
                <a:lnTo>
                  <a:pt x="32582" y="315640"/>
                </a:lnTo>
                <a:lnTo>
                  <a:pt x="28845" y="312367"/>
                </a:lnTo>
                <a:lnTo>
                  <a:pt x="24387" y="308736"/>
                </a:lnTo>
                <a:lnTo>
                  <a:pt x="17115" y="302291"/>
                </a:lnTo>
                <a:lnTo>
                  <a:pt x="16217" y="301845"/>
                </a:lnTo>
                <a:lnTo>
                  <a:pt x="14124" y="299389"/>
                </a:lnTo>
                <a:lnTo>
                  <a:pt x="11153" y="296496"/>
                </a:lnTo>
                <a:lnTo>
                  <a:pt x="9404" y="292792"/>
                </a:lnTo>
                <a:lnTo>
                  <a:pt x="7615" y="290486"/>
                </a:lnTo>
                <a:lnTo>
                  <a:pt x="2793" y="279585"/>
                </a:lnTo>
                <a:lnTo>
                  <a:pt x="167" y="268356"/>
                </a:lnTo>
                <a:lnTo>
                  <a:pt x="0" y="256930"/>
                </a:lnTo>
                <a:lnTo>
                  <a:pt x="2554" y="245437"/>
                </a:lnTo>
                <a:lnTo>
                  <a:pt x="4703" y="239414"/>
                </a:lnTo>
                <a:lnTo>
                  <a:pt x="5767" y="237107"/>
                </a:lnTo>
                <a:lnTo>
                  <a:pt x="7035" y="234901"/>
                </a:lnTo>
                <a:lnTo>
                  <a:pt x="7670" y="233798"/>
                </a:lnTo>
                <a:lnTo>
                  <a:pt x="8304" y="232695"/>
                </a:lnTo>
                <a:lnTo>
                  <a:pt x="12595" y="227736"/>
                </a:lnTo>
                <a:lnTo>
                  <a:pt x="13299" y="226667"/>
                </a:lnTo>
                <a:lnTo>
                  <a:pt x="42328" y="209885"/>
                </a:lnTo>
                <a:lnTo>
                  <a:pt x="43177" y="208888"/>
                </a:lnTo>
                <a:lnTo>
                  <a:pt x="50641" y="208340"/>
                </a:lnTo>
                <a:lnTo>
                  <a:pt x="51558" y="208795"/>
                </a:lnTo>
                <a:lnTo>
                  <a:pt x="54312" y="208744"/>
                </a:lnTo>
                <a:lnTo>
                  <a:pt x="56572" y="208448"/>
                </a:lnTo>
                <a:lnTo>
                  <a:pt x="59452" y="208460"/>
                </a:lnTo>
                <a:lnTo>
                  <a:pt x="68122" y="209928"/>
                </a:lnTo>
                <a:lnTo>
                  <a:pt x="70059" y="209472"/>
                </a:lnTo>
                <a:lnTo>
                  <a:pt x="71432" y="210153"/>
                </a:lnTo>
                <a:lnTo>
                  <a:pt x="76760" y="211381"/>
                </a:lnTo>
                <a:lnTo>
                  <a:pt x="79115" y="211132"/>
                </a:lnTo>
                <a:lnTo>
                  <a:pt x="81007" y="212071"/>
                </a:lnTo>
                <a:lnTo>
                  <a:pt x="84045" y="212161"/>
                </a:lnTo>
                <a:lnTo>
                  <a:pt x="94362" y="213029"/>
                </a:lnTo>
                <a:lnTo>
                  <a:pt x="113399" y="215390"/>
                </a:lnTo>
                <a:lnTo>
                  <a:pt x="114672" y="214604"/>
                </a:lnTo>
                <a:lnTo>
                  <a:pt x="117228" y="215873"/>
                </a:lnTo>
                <a:lnTo>
                  <a:pt x="136735" y="217049"/>
                </a:lnTo>
                <a:lnTo>
                  <a:pt x="138797" y="218073"/>
                </a:lnTo>
                <a:lnTo>
                  <a:pt x="140469" y="217485"/>
                </a:lnTo>
                <a:lnTo>
                  <a:pt x="141652" y="218072"/>
                </a:lnTo>
                <a:lnTo>
                  <a:pt x="151181" y="218548"/>
                </a:lnTo>
                <a:lnTo>
                  <a:pt x="158919" y="219554"/>
                </a:lnTo>
                <a:lnTo>
                  <a:pt x="166947" y="220704"/>
                </a:lnTo>
                <a:lnTo>
                  <a:pt x="194890" y="223232"/>
                </a:lnTo>
                <a:lnTo>
                  <a:pt x="205929" y="224458"/>
                </a:lnTo>
                <a:lnTo>
                  <a:pt x="218772" y="225162"/>
                </a:lnTo>
                <a:lnTo>
                  <a:pt x="251119" y="229877"/>
                </a:lnTo>
                <a:lnTo>
                  <a:pt x="257422" y="230170"/>
                </a:lnTo>
                <a:lnTo>
                  <a:pt x="307902" y="235379"/>
                </a:lnTo>
                <a:lnTo>
                  <a:pt x="312054" y="236022"/>
                </a:lnTo>
                <a:lnTo>
                  <a:pt x="313998" y="235569"/>
                </a:lnTo>
                <a:lnTo>
                  <a:pt x="316433" y="236778"/>
                </a:lnTo>
                <a:lnTo>
                  <a:pt x="318257" y="236265"/>
                </a:lnTo>
                <a:lnTo>
                  <a:pt x="319782" y="237022"/>
                </a:lnTo>
                <a:lnTo>
                  <a:pt x="421650" y="29538"/>
                </a:lnTo>
                <a:lnTo>
                  <a:pt x="422210" y="28398"/>
                </a:lnTo>
                <a:lnTo>
                  <a:pt x="426941" y="20822"/>
                </a:lnTo>
                <a:lnTo>
                  <a:pt x="431567" y="16029"/>
                </a:lnTo>
                <a:lnTo>
                  <a:pt x="432461" y="15055"/>
                </a:lnTo>
                <a:lnTo>
                  <a:pt x="434330" y="13147"/>
                </a:lnTo>
                <a:lnTo>
                  <a:pt x="436522" y="11399"/>
                </a:lnTo>
                <a:lnTo>
                  <a:pt x="439728" y="8737"/>
                </a:lnTo>
                <a:lnTo>
                  <a:pt x="446373" y="4946"/>
                </a:lnTo>
                <a:lnTo>
                  <a:pt x="455476" y="2376"/>
                </a:lnTo>
                <a:lnTo>
                  <a:pt x="465736" y="379"/>
                </a:lnTo>
                <a:lnTo>
                  <a:pt x="476395" y="0"/>
                </a:lnTo>
                <a:lnTo>
                  <a:pt x="486697" y="2278"/>
                </a:lnTo>
                <a:lnTo>
                  <a:pt x="518594" y="28037"/>
                </a:lnTo>
                <a:lnTo>
                  <a:pt x="519736" y="31439"/>
                </a:lnTo>
                <a:lnTo>
                  <a:pt x="521094" y="33532"/>
                </a:lnTo>
                <a:lnTo>
                  <a:pt x="522596" y="37113"/>
                </a:lnTo>
                <a:lnTo>
                  <a:pt x="523039" y="37333"/>
                </a:lnTo>
                <a:lnTo>
                  <a:pt x="524000" y="43482"/>
                </a:lnTo>
                <a:lnTo>
                  <a:pt x="524846" y="45319"/>
                </a:lnTo>
                <a:lnTo>
                  <a:pt x="529611" y="74624"/>
                </a:lnTo>
                <a:lnTo>
                  <a:pt x="471125" y="45591"/>
                </a:lnTo>
                <a:lnTo>
                  <a:pt x="468719" y="45815"/>
                </a:lnTo>
                <a:lnTo>
                  <a:pt x="467022" y="46390"/>
                </a:lnTo>
                <a:lnTo>
                  <a:pt x="465964" y="47283"/>
                </a:lnTo>
                <a:lnTo>
                  <a:pt x="465743" y="47173"/>
                </a:lnTo>
                <a:lnTo>
                  <a:pt x="463740" y="49015"/>
                </a:lnTo>
                <a:lnTo>
                  <a:pt x="427707" y="121871"/>
                </a:lnTo>
                <a:lnTo>
                  <a:pt x="417077" y="143534"/>
                </a:lnTo>
                <a:lnTo>
                  <a:pt x="412042" y="153795"/>
                </a:lnTo>
                <a:lnTo>
                  <a:pt x="469792" y="182463"/>
                </a:lnTo>
                <a:lnTo>
                  <a:pt x="390587" y="209784"/>
                </a:lnTo>
                <a:lnTo>
                  <a:pt x="389276" y="210551"/>
                </a:lnTo>
                <a:lnTo>
                  <a:pt x="387174" y="210926"/>
                </a:lnTo>
                <a:lnTo>
                  <a:pt x="385369" y="211448"/>
                </a:lnTo>
                <a:lnTo>
                  <a:pt x="384073" y="210804"/>
                </a:lnTo>
                <a:lnTo>
                  <a:pt x="375684" y="227908"/>
                </a:lnTo>
                <a:lnTo>
                  <a:pt x="375023" y="230416"/>
                </a:lnTo>
                <a:lnTo>
                  <a:pt x="374730" y="231688"/>
                </a:lnTo>
                <a:lnTo>
                  <a:pt x="373652" y="233989"/>
                </a:lnTo>
                <a:lnTo>
                  <a:pt x="369933" y="242068"/>
                </a:lnTo>
                <a:lnTo>
                  <a:pt x="360948" y="260294"/>
                </a:lnTo>
                <a:lnTo>
                  <a:pt x="359358" y="263757"/>
                </a:lnTo>
                <a:lnTo>
                  <a:pt x="358804" y="264900"/>
                </a:lnTo>
                <a:lnTo>
                  <a:pt x="358017" y="265928"/>
                </a:lnTo>
                <a:lnTo>
                  <a:pt x="357345" y="267012"/>
                </a:lnTo>
                <a:lnTo>
                  <a:pt x="355594" y="270396"/>
                </a:lnTo>
                <a:lnTo>
                  <a:pt x="354357" y="272618"/>
                </a:lnTo>
                <a:lnTo>
                  <a:pt x="410319" y="300398"/>
                </a:lnTo>
                <a:lnTo>
                  <a:pt x="380269" y="312420"/>
                </a:lnTo>
                <a:lnTo>
                  <a:pt x="324624" y="284798"/>
                </a:lnTo>
                <a:lnTo>
                  <a:pt x="312100" y="282834"/>
                </a:lnTo>
                <a:lnTo>
                  <a:pt x="308613" y="282521"/>
                </a:lnTo>
                <a:lnTo>
                  <a:pt x="304974" y="282132"/>
                </a:lnTo>
                <a:lnTo>
                  <a:pt x="303873" y="281586"/>
                </a:lnTo>
                <a:lnTo>
                  <a:pt x="294448" y="281161"/>
                </a:lnTo>
                <a:lnTo>
                  <a:pt x="257177" y="276838"/>
                </a:lnTo>
                <a:lnTo>
                  <a:pt x="254623" y="279824"/>
                </a:lnTo>
                <a:lnTo>
                  <a:pt x="251912" y="281314"/>
                </a:lnTo>
                <a:lnTo>
                  <a:pt x="217969" y="294239"/>
                </a:lnTo>
                <a:lnTo>
                  <a:pt x="161357" y="266136"/>
                </a:lnTo>
                <a:lnTo>
                  <a:pt x="151236" y="265366"/>
                </a:lnTo>
                <a:lnTo>
                  <a:pt x="146598" y="264481"/>
                </a:lnTo>
                <a:lnTo>
                  <a:pt x="145211" y="265210"/>
                </a:lnTo>
                <a:lnTo>
                  <a:pt x="144344" y="264780"/>
                </a:lnTo>
                <a:lnTo>
                  <a:pt x="140939" y="264508"/>
                </a:lnTo>
                <a:lnTo>
                  <a:pt x="137761" y="264348"/>
                </a:lnTo>
                <a:lnTo>
                  <a:pt x="135971" y="263460"/>
                </a:lnTo>
                <a:lnTo>
                  <a:pt x="133686" y="263743"/>
                </a:lnTo>
                <a:lnTo>
                  <a:pt x="115566" y="261837"/>
                </a:lnTo>
                <a:lnTo>
                  <a:pt x="110617" y="260799"/>
                </a:lnTo>
                <a:lnTo>
                  <a:pt x="107016" y="260429"/>
                </a:lnTo>
                <a:lnTo>
                  <a:pt x="88447" y="258300"/>
                </a:lnTo>
                <a:lnTo>
                  <a:pt x="82807" y="258336"/>
                </a:lnTo>
                <a:lnTo>
                  <a:pt x="80559" y="258638"/>
                </a:lnTo>
                <a:lnTo>
                  <a:pt x="78693" y="257712"/>
                </a:lnTo>
                <a:lnTo>
                  <a:pt x="74826" y="257210"/>
                </a:lnTo>
                <a:lnTo>
                  <a:pt x="56846" y="255374"/>
                </a:lnTo>
                <a:lnTo>
                  <a:pt x="53967" y="253945"/>
                </a:lnTo>
                <a:lnTo>
                  <a:pt x="52656" y="254712"/>
                </a:lnTo>
                <a:lnTo>
                  <a:pt x="50801" y="255209"/>
                </a:lnTo>
                <a:lnTo>
                  <a:pt x="49445" y="255954"/>
                </a:lnTo>
                <a:lnTo>
                  <a:pt x="47373" y="257761"/>
                </a:lnTo>
                <a:lnTo>
                  <a:pt x="46828" y="258908"/>
                </a:lnTo>
                <a:lnTo>
                  <a:pt x="46358" y="260093"/>
                </a:lnTo>
                <a:lnTo>
                  <a:pt x="45545" y="262525"/>
                </a:lnTo>
                <a:lnTo>
                  <a:pt x="46328" y="264331"/>
                </a:lnTo>
                <a:lnTo>
                  <a:pt x="47572" y="266367"/>
                </a:lnTo>
                <a:lnTo>
                  <a:pt x="47863" y="266511"/>
                </a:lnTo>
                <a:lnTo>
                  <a:pt x="50076" y="269028"/>
                </a:lnTo>
                <a:lnTo>
                  <a:pt x="53906" y="273765"/>
                </a:lnTo>
                <a:lnTo>
                  <a:pt x="59163" y="276374"/>
                </a:lnTo>
                <a:lnTo>
                  <a:pt x="70558" y="287703"/>
                </a:lnTo>
                <a:lnTo>
                  <a:pt x="76038" y="291841"/>
                </a:lnTo>
                <a:lnTo>
                  <a:pt x="80369" y="296826"/>
                </a:lnTo>
                <a:lnTo>
                  <a:pt x="137151" y="325014"/>
                </a:lnTo>
                <a:lnTo>
                  <a:pt x="117755" y="332400"/>
                </a:lnTo>
                <a:lnTo>
                  <a:pt x="121903" y="335877"/>
                </a:lnTo>
                <a:lnTo>
                  <a:pt x="123314" y="336577"/>
                </a:lnTo>
                <a:lnTo>
                  <a:pt x="127595" y="340120"/>
                </a:lnTo>
                <a:lnTo>
                  <a:pt x="139855" y="351877"/>
                </a:lnTo>
                <a:lnTo>
                  <a:pt x="196811" y="380152"/>
                </a:lnTo>
                <a:lnTo>
                  <a:pt x="178400" y="386609"/>
                </a:lnTo>
                <a:lnTo>
                  <a:pt x="219640" y="422677"/>
                </a:lnTo>
                <a:lnTo>
                  <a:pt x="273372" y="449350"/>
                </a:lnTo>
                <a:lnTo>
                  <a:pt x="255476" y="457481"/>
                </a:lnTo>
                <a:lnTo>
                  <a:pt x="259058" y="463513"/>
                </a:lnTo>
                <a:lnTo>
                  <a:pt x="259626" y="470884"/>
                </a:lnTo>
                <a:lnTo>
                  <a:pt x="254263" y="482401"/>
                </a:lnTo>
                <a:lnTo>
                  <a:pt x="252629" y="485843"/>
                </a:lnTo>
                <a:lnTo>
                  <a:pt x="250450" y="490433"/>
                </a:lnTo>
                <a:lnTo>
                  <a:pt x="302955" y="516497"/>
                </a:lnTo>
                <a:lnTo>
                  <a:pt x="227949" y="552993"/>
                </a:lnTo>
                <a:lnTo>
                  <a:pt x="226442" y="553662"/>
                </a:lnTo>
                <a:lnTo>
                  <a:pt x="222890" y="554735"/>
                </a:lnTo>
                <a:lnTo>
                  <a:pt x="220775" y="555103"/>
                </a:lnTo>
                <a:lnTo>
                  <a:pt x="219137" y="554289"/>
                </a:lnTo>
                <a:lnTo>
                  <a:pt x="210209" y="572544"/>
                </a:lnTo>
                <a:lnTo>
                  <a:pt x="201840" y="589657"/>
                </a:lnTo>
                <a:lnTo>
                  <a:pt x="255466" y="616278"/>
                </a:lnTo>
                <a:lnTo>
                  <a:pt x="169474" y="655827"/>
                </a:lnTo>
                <a:lnTo>
                  <a:pt x="162786" y="669521"/>
                </a:lnTo>
                <a:lnTo>
                  <a:pt x="264022" y="719776"/>
                </a:lnTo>
                <a:lnTo>
                  <a:pt x="247389" y="729951"/>
                </a:lnTo>
                <a:lnTo>
                  <a:pt x="198253" y="705560"/>
                </a:lnTo>
                <a:lnTo>
                  <a:pt x="133211" y="729987"/>
                </a:lnTo>
                <a:lnTo>
                  <a:pt x="132189" y="732316"/>
                </a:lnTo>
                <a:lnTo>
                  <a:pt x="131853" y="733566"/>
                </a:lnTo>
                <a:lnTo>
                  <a:pt x="131471" y="734795"/>
                </a:lnTo>
                <a:lnTo>
                  <a:pt x="131735" y="736344"/>
                </a:lnTo>
                <a:lnTo>
                  <a:pt x="132678" y="736812"/>
                </a:lnTo>
                <a:lnTo>
                  <a:pt x="133562" y="738668"/>
                </a:lnTo>
                <a:lnTo>
                  <a:pt x="187341" y="765365"/>
                </a:lnTo>
                <a:lnTo>
                  <a:pt x="176477" y="771315"/>
                </a:lnTo>
                <a:lnTo>
                  <a:pt x="163593" y="779098"/>
                </a:lnTo>
                <a:lnTo>
                  <a:pt x="162276" y="779862"/>
                </a:lnTo>
                <a:lnTo>
                  <a:pt x="160889" y="780591"/>
                </a:lnTo>
                <a:lnTo>
                  <a:pt x="157355" y="781673"/>
                </a:lnTo>
                <a:lnTo>
                  <a:pt x="153574" y="784049"/>
                </a:lnTo>
                <a:lnTo>
                  <a:pt x="146869" y="784975"/>
                </a:lnTo>
                <a:lnTo>
                  <a:pt x="142786" y="785783"/>
                </a:lnTo>
                <a:lnTo>
                  <a:pt x="140001" y="785819"/>
                </a:lnTo>
                <a:lnTo>
                  <a:pt x="136005" y="786671"/>
                </a:lnTo>
                <a:lnTo>
                  <a:pt x="134089" y="785720"/>
                </a:lnTo>
                <a:lnTo>
                  <a:pt x="128968" y="786013"/>
                </a:lnTo>
                <a:lnTo>
                  <a:pt x="125811" y="784446"/>
                </a:lnTo>
                <a:lnTo>
                  <a:pt x="116571" y="781277"/>
                </a:lnTo>
                <a:close/>
              </a:path>
              <a:path w="815340" h="789305">
                <a:moveTo>
                  <a:pt x="469792" y="182463"/>
                </a:moveTo>
                <a:lnTo>
                  <a:pt x="412042" y="153795"/>
                </a:lnTo>
                <a:lnTo>
                  <a:pt x="491272" y="126486"/>
                </a:lnTo>
                <a:lnTo>
                  <a:pt x="479357" y="53931"/>
                </a:lnTo>
                <a:lnTo>
                  <a:pt x="479194" y="52432"/>
                </a:lnTo>
                <a:lnTo>
                  <a:pt x="478555" y="52115"/>
                </a:lnTo>
                <a:lnTo>
                  <a:pt x="478259" y="50550"/>
                </a:lnTo>
                <a:lnTo>
                  <a:pt x="477924" y="50384"/>
                </a:lnTo>
                <a:lnTo>
                  <a:pt x="477078" y="48546"/>
                </a:lnTo>
                <a:lnTo>
                  <a:pt x="529611" y="74624"/>
                </a:lnTo>
                <a:lnTo>
                  <a:pt x="543655" y="160997"/>
                </a:lnTo>
                <a:lnTo>
                  <a:pt x="543843" y="162508"/>
                </a:lnTo>
                <a:lnTo>
                  <a:pt x="543302" y="165075"/>
                </a:lnTo>
                <a:lnTo>
                  <a:pt x="544983" y="172999"/>
                </a:lnTo>
                <a:lnTo>
                  <a:pt x="545234" y="174541"/>
                </a:lnTo>
                <a:lnTo>
                  <a:pt x="546012" y="174928"/>
                </a:lnTo>
                <a:lnTo>
                  <a:pt x="546200" y="176439"/>
                </a:lnTo>
                <a:lnTo>
                  <a:pt x="546980" y="181079"/>
                </a:lnTo>
                <a:lnTo>
                  <a:pt x="549234" y="197795"/>
                </a:lnTo>
                <a:lnTo>
                  <a:pt x="498440" y="172580"/>
                </a:lnTo>
                <a:lnTo>
                  <a:pt x="469792" y="182463"/>
                </a:lnTo>
                <a:close/>
              </a:path>
              <a:path w="815340" h="789305">
                <a:moveTo>
                  <a:pt x="688080" y="329106"/>
                </a:moveTo>
                <a:lnTo>
                  <a:pt x="560419" y="265734"/>
                </a:lnTo>
                <a:lnTo>
                  <a:pt x="562932" y="265564"/>
                </a:lnTo>
                <a:lnTo>
                  <a:pt x="564971" y="265158"/>
                </a:lnTo>
                <a:lnTo>
                  <a:pt x="567142" y="264818"/>
                </a:lnTo>
                <a:lnTo>
                  <a:pt x="660886" y="275907"/>
                </a:lnTo>
                <a:lnTo>
                  <a:pt x="696496" y="279405"/>
                </a:lnTo>
                <a:lnTo>
                  <a:pt x="721122" y="283123"/>
                </a:lnTo>
                <a:lnTo>
                  <a:pt x="737347" y="284087"/>
                </a:lnTo>
                <a:lnTo>
                  <a:pt x="744929" y="285015"/>
                </a:lnTo>
                <a:lnTo>
                  <a:pt x="745871" y="285483"/>
                </a:lnTo>
                <a:lnTo>
                  <a:pt x="747410" y="284829"/>
                </a:lnTo>
                <a:lnTo>
                  <a:pt x="754080" y="286722"/>
                </a:lnTo>
                <a:lnTo>
                  <a:pt x="760839" y="287242"/>
                </a:lnTo>
                <a:lnTo>
                  <a:pt x="765111" y="287945"/>
                </a:lnTo>
                <a:lnTo>
                  <a:pt x="766275" y="288523"/>
                </a:lnTo>
                <a:lnTo>
                  <a:pt x="768447" y="288183"/>
                </a:lnTo>
                <a:lnTo>
                  <a:pt x="773414" y="289231"/>
                </a:lnTo>
                <a:lnTo>
                  <a:pt x="777583" y="291300"/>
                </a:lnTo>
                <a:lnTo>
                  <a:pt x="782000" y="292075"/>
                </a:lnTo>
                <a:lnTo>
                  <a:pt x="812648" y="325721"/>
                </a:lnTo>
                <a:lnTo>
                  <a:pt x="815204" y="341169"/>
                </a:lnTo>
                <a:lnTo>
                  <a:pt x="814788" y="355141"/>
                </a:lnTo>
                <a:lnTo>
                  <a:pt x="813156" y="360003"/>
                </a:lnTo>
                <a:lnTo>
                  <a:pt x="760550" y="333888"/>
                </a:lnTo>
                <a:lnTo>
                  <a:pt x="757986" y="334033"/>
                </a:lnTo>
                <a:lnTo>
                  <a:pt x="754569" y="333755"/>
                </a:lnTo>
                <a:lnTo>
                  <a:pt x="746740" y="332704"/>
                </a:lnTo>
                <a:lnTo>
                  <a:pt x="741133" y="331339"/>
                </a:lnTo>
                <a:lnTo>
                  <a:pt x="734348" y="330806"/>
                </a:lnTo>
                <a:lnTo>
                  <a:pt x="723020" y="329436"/>
                </a:lnTo>
                <a:lnTo>
                  <a:pt x="693849" y="326299"/>
                </a:lnTo>
                <a:lnTo>
                  <a:pt x="688080" y="329106"/>
                </a:lnTo>
                <a:close/>
              </a:path>
              <a:path w="815340" h="789305">
                <a:moveTo>
                  <a:pt x="410319" y="300398"/>
                </a:moveTo>
                <a:lnTo>
                  <a:pt x="354357" y="272618"/>
                </a:lnTo>
                <a:lnTo>
                  <a:pt x="392322" y="257435"/>
                </a:lnTo>
                <a:lnTo>
                  <a:pt x="429976" y="242098"/>
                </a:lnTo>
                <a:lnTo>
                  <a:pt x="467305" y="226600"/>
                </a:lnTo>
                <a:lnTo>
                  <a:pt x="504859" y="209796"/>
                </a:lnTo>
                <a:lnTo>
                  <a:pt x="503989" y="206528"/>
                </a:lnTo>
                <a:lnTo>
                  <a:pt x="503431" y="201998"/>
                </a:lnTo>
                <a:lnTo>
                  <a:pt x="502459" y="194426"/>
                </a:lnTo>
                <a:lnTo>
                  <a:pt x="501605" y="194002"/>
                </a:lnTo>
                <a:lnTo>
                  <a:pt x="498440" y="172580"/>
                </a:lnTo>
                <a:lnTo>
                  <a:pt x="549234" y="197795"/>
                </a:lnTo>
                <a:lnTo>
                  <a:pt x="549439" y="199315"/>
                </a:lnTo>
                <a:lnTo>
                  <a:pt x="549925" y="200974"/>
                </a:lnTo>
                <a:lnTo>
                  <a:pt x="550714" y="202783"/>
                </a:lnTo>
                <a:lnTo>
                  <a:pt x="551256" y="204470"/>
                </a:lnTo>
                <a:lnTo>
                  <a:pt x="550987" y="207173"/>
                </a:lnTo>
                <a:lnTo>
                  <a:pt x="551506" y="207430"/>
                </a:lnTo>
                <a:lnTo>
                  <a:pt x="552700" y="215112"/>
                </a:lnTo>
                <a:lnTo>
                  <a:pt x="552900" y="216630"/>
                </a:lnTo>
                <a:lnTo>
                  <a:pt x="553322" y="222510"/>
                </a:lnTo>
                <a:lnTo>
                  <a:pt x="554916" y="227555"/>
                </a:lnTo>
                <a:lnTo>
                  <a:pt x="555879" y="235123"/>
                </a:lnTo>
                <a:lnTo>
                  <a:pt x="559498" y="258187"/>
                </a:lnTo>
                <a:lnTo>
                  <a:pt x="560419" y="265734"/>
                </a:lnTo>
                <a:lnTo>
                  <a:pt x="688080" y="329106"/>
                </a:lnTo>
                <a:lnTo>
                  <a:pt x="672213" y="336826"/>
                </a:lnTo>
                <a:lnTo>
                  <a:pt x="512209" y="257398"/>
                </a:lnTo>
                <a:lnTo>
                  <a:pt x="465757" y="276875"/>
                </a:lnTo>
                <a:lnTo>
                  <a:pt x="418227" y="297235"/>
                </a:lnTo>
                <a:lnTo>
                  <a:pt x="410319" y="300398"/>
                </a:lnTo>
                <a:close/>
              </a:path>
              <a:path w="815340" h="789305">
                <a:moveTo>
                  <a:pt x="255466" y="616278"/>
                </a:moveTo>
                <a:lnTo>
                  <a:pt x="201840" y="589657"/>
                </a:lnTo>
                <a:lnTo>
                  <a:pt x="759011" y="334542"/>
                </a:lnTo>
                <a:lnTo>
                  <a:pt x="760550" y="333888"/>
                </a:lnTo>
                <a:lnTo>
                  <a:pt x="813156" y="360003"/>
                </a:lnTo>
                <a:lnTo>
                  <a:pt x="789940" y="392432"/>
                </a:lnTo>
                <a:lnTo>
                  <a:pt x="756556" y="414142"/>
                </a:lnTo>
                <a:lnTo>
                  <a:pt x="755353" y="414963"/>
                </a:lnTo>
                <a:lnTo>
                  <a:pt x="754663" y="414620"/>
                </a:lnTo>
                <a:lnTo>
                  <a:pt x="652478" y="480160"/>
                </a:lnTo>
                <a:lnTo>
                  <a:pt x="603883" y="456036"/>
                </a:lnTo>
                <a:lnTo>
                  <a:pt x="255466" y="616278"/>
                </a:lnTo>
                <a:close/>
              </a:path>
              <a:path w="815340" h="789305">
                <a:moveTo>
                  <a:pt x="273372" y="449350"/>
                </a:moveTo>
                <a:lnTo>
                  <a:pt x="219640" y="422677"/>
                </a:lnTo>
                <a:lnTo>
                  <a:pt x="518079" y="287252"/>
                </a:lnTo>
                <a:lnTo>
                  <a:pt x="516839" y="280965"/>
                </a:lnTo>
                <a:lnTo>
                  <a:pt x="515056" y="274408"/>
                </a:lnTo>
                <a:lnTo>
                  <a:pt x="514023" y="265388"/>
                </a:lnTo>
                <a:lnTo>
                  <a:pt x="512209" y="257398"/>
                </a:lnTo>
                <a:lnTo>
                  <a:pt x="672213" y="336826"/>
                </a:lnTo>
                <a:lnTo>
                  <a:pt x="660674" y="342441"/>
                </a:lnTo>
                <a:lnTo>
                  <a:pt x="608339" y="316461"/>
                </a:lnTo>
                <a:lnTo>
                  <a:pt x="574612" y="312480"/>
                </a:lnTo>
                <a:lnTo>
                  <a:pt x="273372" y="449350"/>
                </a:lnTo>
                <a:close/>
              </a:path>
              <a:path w="815340" h="789305">
                <a:moveTo>
                  <a:pt x="302955" y="516497"/>
                </a:moveTo>
                <a:lnTo>
                  <a:pt x="250450" y="490433"/>
                </a:lnTo>
                <a:lnTo>
                  <a:pt x="608339" y="316461"/>
                </a:lnTo>
                <a:lnTo>
                  <a:pt x="660674" y="342441"/>
                </a:lnTo>
                <a:lnTo>
                  <a:pt x="302955" y="516497"/>
                </a:lnTo>
                <a:close/>
              </a:path>
              <a:path w="815340" h="789305">
                <a:moveTo>
                  <a:pt x="196811" y="380152"/>
                </a:moveTo>
                <a:lnTo>
                  <a:pt x="139855" y="351877"/>
                </a:lnTo>
                <a:lnTo>
                  <a:pt x="141939" y="350077"/>
                </a:lnTo>
                <a:lnTo>
                  <a:pt x="143737" y="349551"/>
                </a:lnTo>
                <a:lnTo>
                  <a:pt x="191010" y="333318"/>
                </a:lnTo>
                <a:lnTo>
                  <a:pt x="235891" y="317314"/>
                </a:lnTo>
                <a:lnTo>
                  <a:pt x="280436" y="301145"/>
                </a:lnTo>
                <a:lnTo>
                  <a:pt x="324624" y="284798"/>
                </a:lnTo>
                <a:lnTo>
                  <a:pt x="380269" y="312420"/>
                </a:lnTo>
                <a:lnTo>
                  <a:pt x="370779" y="316217"/>
                </a:lnTo>
                <a:lnTo>
                  <a:pt x="322874" y="334972"/>
                </a:lnTo>
                <a:lnTo>
                  <a:pt x="275106" y="352378"/>
                </a:lnTo>
                <a:lnTo>
                  <a:pt x="226939" y="369586"/>
                </a:lnTo>
                <a:lnTo>
                  <a:pt x="196811" y="380152"/>
                </a:lnTo>
                <a:close/>
              </a:path>
              <a:path w="815340" h="789305">
                <a:moveTo>
                  <a:pt x="264022" y="719776"/>
                </a:moveTo>
                <a:lnTo>
                  <a:pt x="162786" y="669521"/>
                </a:lnTo>
                <a:lnTo>
                  <a:pt x="261155" y="633281"/>
                </a:lnTo>
                <a:lnTo>
                  <a:pt x="310085" y="616452"/>
                </a:lnTo>
                <a:lnTo>
                  <a:pt x="359758" y="598574"/>
                </a:lnTo>
                <a:lnTo>
                  <a:pt x="409024" y="581912"/>
                </a:lnTo>
                <a:lnTo>
                  <a:pt x="458992" y="564180"/>
                </a:lnTo>
                <a:lnTo>
                  <a:pt x="558125" y="531155"/>
                </a:lnTo>
                <a:lnTo>
                  <a:pt x="553624" y="504816"/>
                </a:lnTo>
                <a:lnTo>
                  <a:pt x="553672" y="497751"/>
                </a:lnTo>
                <a:lnTo>
                  <a:pt x="555412" y="491525"/>
                </a:lnTo>
                <a:lnTo>
                  <a:pt x="558854" y="486145"/>
                </a:lnTo>
                <a:lnTo>
                  <a:pt x="564013" y="481616"/>
                </a:lnTo>
                <a:lnTo>
                  <a:pt x="603883" y="456036"/>
                </a:lnTo>
                <a:lnTo>
                  <a:pt x="652478" y="480160"/>
                </a:lnTo>
                <a:lnTo>
                  <a:pt x="601385" y="512929"/>
                </a:lnTo>
                <a:lnTo>
                  <a:pt x="616496" y="602667"/>
                </a:lnTo>
                <a:lnTo>
                  <a:pt x="565583" y="577394"/>
                </a:lnTo>
                <a:lnTo>
                  <a:pt x="436809" y="621226"/>
                </a:lnTo>
                <a:lnTo>
                  <a:pt x="453805" y="636753"/>
                </a:lnTo>
                <a:lnTo>
                  <a:pt x="520703" y="669962"/>
                </a:lnTo>
                <a:lnTo>
                  <a:pt x="496423" y="674923"/>
                </a:lnTo>
                <a:lnTo>
                  <a:pt x="518061" y="694172"/>
                </a:lnTo>
                <a:lnTo>
                  <a:pt x="574072" y="721977"/>
                </a:lnTo>
                <a:lnTo>
                  <a:pt x="570712" y="723144"/>
                </a:lnTo>
                <a:lnTo>
                  <a:pt x="563122" y="725048"/>
                </a:lnTo>
                <a:lnTo>
                  <a:pt x="561542" y="725682"/>
                </a:lnTo>
                <a:lnTo>
                  <a:pt x="390990" y="641017"/>
                </a:lnTo>
                <a:lnTo>
                  <a:pt x="350223" y="666152"/>
                </a:lnTo>
                <a:lnTo>
                  <a:pt x="341831" y="671911"/>
                </a:lnTo>
                <a:lnTo>
                  <a:pt x="335693" y="675954"/>
                </a:lnTo>
                <a:lnTo>
                  <a:pt x="326117" y="682543"/>
                </a:lnTo>
                <a:lnTo>
                  <a:pt x="323027" y="683845"/>
                </a:lnTo>
                <a:lnTo>
                  <a:pt x="321608" y="684558"/>
                </a:lnTo>
                <a:lnTo>
                  <a:pt x="320101" y="685228"/>
                </a:lnTo>
                <a:lnTo>
                  <a:pt x="317750" y="686897"/>
                </a:lnTo>
                <a:lnTo>
                  <a:pt x="315190" y="689879"/>
                </a:lnTo>
                <a:lnTo>
                  <a:pt x="298682" y="700117"/>
                </a:lnTo>
                <a:lnTo>
                  <a:pt x="294007" y="703468"/>
                </a:lnTo>
                <a:lnTo>
                  <a:pt x="292512" y="704144"/>
                </a:lnTo>
                <a:lnTo>
                  <a:pt x="291494" y="703638"/>
                </a:lnTo>
                <a:lnTo>
                  <a:pt x="289219" y="705345"/>
                </a:lnTo>
                <a:lnTo>
                  <a:pt x="269398" y="718191"/>
                </a:lnTo>
                <a:lnTo>
                  <a:pt x="267372" y="718603"/>
                </a:lnTo>
                <a:lnTo>
                  <a:pt x="265302" y="718994"/>
                </a:lnTo>
                <a:lnTo>
                  <a:pt x="264022" y="719776"/>
                </a:lnTo>
                <a:close/>
              </a:path>
              <a:path w="815340" h="789305">
                <a:moveTo>
                  <a:pt x="137151" y="325014"/>
                </a:moveTo>
                <a:lnTo>
                  <a:pt x="80369" y="296826"/>
                </a:lnTo>
                <a:lnTo>
                  <a:pt x="161357" y="266136"/>
                </a:lnTo>
                <a:lnTo>
                  <a:pt x="217969" y="294239"/>
                </a:lnTo>
                <a:lnTo>
                  <a:pt x="137151" y="325014"/>
                </a:lnTo>
                <a:close/>
              </a:path>
              <a:path w="815340" h="789305">
                <a:moveTo>
                  <a:pt x="520703" y="669962"/>
                </a:moveTo>
                <a:lnTo>
                  <a:pt x="453805" y="636753"/>
                </a:lnTo>
                <a:lnTo>
                  <a:pt x="566484" y="613287"/>
                </a:lnTo>
                <a:lnTo>
                  <a:pt x="569124" y="613180"/>
                </a:lnTo>
                <a:lnTo>
                  <a:pt x="571268" y="614245"/>
                </a:lnTo>
                <a:lnTo>
                  <a:pt x="565583" y="577394"/>
                </a:lnTo>
                <a:lnTo>
                  <a:pt x="616496" y="602667"/>
                </a:lnTo>
                <a:lnTo>
                  <a:pt x="619362" y="619687"/>
                </a:lnTo>
                <a:lnTo>
                  <a:pt x="620584" y="630218"/>
                </a:lnTo>
                <a:lnTo>
                  <a:pt x="621270" y="633395"/>
                </a:lnTo>
                <a:lnTo>
                  <a:pt x="621292" y="636241"/>
                </a:lnTo>
                <a:lnTo>
                  <a:pt x="621605" y="639232"/>
                </a:lnTo>
                <a:lnTo>
                  <a:pt x="622380" y="642453"/>
                </a:lnTo>
                <a:lnTo>
                  <a:pt x="623199" y="651366"/>
                </a:lnTo>
                <a:lnTo>
                  <a:pt x="625056" y="659378"/>
                </a:lnTo>
                <a:lnTo>
                  <a:pt x="626522" y="667195"/>
                </a:lnTo>
                <a:lnTo>
                  <a:pt x="626999" y="670268"/>
                </a:lnTo>
                <a:lnTo>
                  <a:pt x="627700" y="672033"/>
                </a:lnTo>
                <a:lnTo>
                  <a:pt x="629374" y="682789"/>
                </a:lnTo>
                <a:lnTo>
                  <a:pt x="578066" y="657320"/>
                </a:lnTo>
                <a:lnTo>
                  <a:pt x="576762" y="658090"/>
                </a:lnTo>
                <a:lnTo>
                  <a:pt x="575387" y="658825"/>
                </a:lnTo>
                <a:lnTo>
                  <a:pt x="573311" y="659212"/>
                </a:lnTo>
                <a:lnTo>
                  <a:pt x="520703" y="669962"/>
                </a:lnTo>
                <a:close/>
              </a:path>
              <a:path w="815340" h="789305">
                <a:moveTo>
                  <a:pt x="574072" y="721977"/>
                </a:moveTo>
                <a:lnTo>
                  <a:pt x="518061" y="694172"/>
                </a:lnTo>
                <a:lnTo>
                  <a:pt x="532861" y="687340"/>
                </a:lnTo>
                <a:lnTo>
                  <a:pt x="548481" y="680915"/>
                </a:lnTo>
                <a:lnTo>
                  <a:pt x="563762" y="677158"/>
                </a:lnTo>
                <a:lnTo>
                  <a:pt x="580466" y="672690"/>
                </a:lnTo>
                <a:lnTo>
                  <a:pt x="580411" y="671244"/>
                </a:lnTo>
                <a:lnTo>
                  <a:pt x="580145" y="671112"/>
                </a:lnTo>
                <a:lnTo>
                  <a:pt x="579473" y="666525"/>
                </a:lnTo>
                <a:lnTo>
                  <a:pt x="578745" y="661910"/>
                </a:lnTo>
                <a:lnTo>
                  <a:pt x="578066" y="657320"/>
                </a:lnTo>
                <a:lnTo>
                  <a:pt x="629374" y="682789"/>
                </a:lnTo>
                <a:lnTo>
                  <a:pt x="631287" y="695082"/>
                </a:lnTo>
                <a:lnTo>
                  <a:pt x="631488" y="696599"/>
                </a:lnTo>
                <a:lnTo>
                  <a:pt x="630947" y="699167"/>
                </a:lnTo>
                <a:lnTo>
                  <a:pt x="633088" y="708737"/>
                </a:lnTo>
                <a:lnTo>
                  <a:pt x="632806" y="711432"/>
                </a:lnTo>
                <a:lnTo>
                  <a:pt x="632874" y="712884"/>
                </a:lnTo>
                <a:lnTo>
                  <a:pt x="634188" y="733387"/>
                </a:lnTo>
                <a:lnTo>
                  <a:pt x="633662" y="741633"/>
                </a:lnTo>
                <a:lnTo>
                  <a:pt x="587185" y="718561"/>
                </a:lnTo>
                <a:lnTo>
                  <a:pt x="579112" y="720225"/>
                </a:lnTo>
                <a:lnTo>
                  <a:pt x="574072" y="721977"/>
                </a:lnTo>
                <a:close/>
              </a:path>
              <a:path w="815340" h="789305">
                <a:moveTo>
                  <a:pt x="626237" y="763469"/>
                </a:moveTo>
                <a:lnTo>
                  <a:pt x="579311" y="740174"/>
                </a:lnTo>
                <a:lnTo>
                  <a:pt x="580679" y="739435"/>
                </a:lnTo>
                <a:lnTo>
                  <a:pt x="582238" y="737373"/>
                </a:lnTo>
                <a:lnTo>
                  <a:pt x="583850" y="733920"/>
                </a:lnTo>
                <a:lnTo>
                  <a:pt x="586025" y="730746"/>
                </a:lnTo>
                <a:lnTo>
                  <a:pt x="588103" y="728942"/>
                </a:lnTo>
                <a:lnTo>
                  <a:pt x="587980" y="726045"/>
                </a:lnTo>
                <a:lnTo>
                  <a:pt x="587509" y="722975"/>
                </a:lnTo>
                <a:lnTo>
                  <a:pt x="587185" y="718561"/>
                </a:lnTo>
                <a:lnTo>
                  <a:pt x="633662" y="741633"/>
                </a:lnTo>
                <a:lnTo>
                  <a:pt x="633135" y="749878"/>
                </a:lnTo>
                <a:lnTo>
                  <a:pt x="630297" y="756977"/>
                </a:lnTo>
                <a:lnTo>
                  <a:pt x="629824" y="758160"/>
                </a:lnTo>
                <a:lnTo>
                  <a:pt x="629351" y="759343"/>
                </a:lnTo>
                <a:lnTo>
                  <a:pt x="628879" y="760526"/>
                </a:lnTo>
                <a:lnTo>
                  <a:pt x="628406" y="761709"/>
                </a:lnTo>
                <a:lnTo>
                  <a:pt x="626237" y="763469"/>
                </a:lnTo>
                <a:close/>
              </a:path>
              <a:path w="815340" h="789305">
                <a:moveTo>
                  <a:pt x="568112" y="787076"/>
                </a:moveTo>
                <a:lnTo>
                  <a:pt x="555482" y="780806"/>
                </a:lnTo>
                <a:lnTo>
                  <a:pt x="533475" y="768464"/>
                </a:lnTo>
                <a:lnTo>
                  <a:pt x="525814" y="764661"/>
                </a:lnTo>
                <a:lnTo>
                  <a:pt x="518058" y="756557"/>
                </a:lnTo>
                <a:lnTo>
                  <a:pt x="509061" y="749255"/>
                </a:lnTo>
                <a:lnTo>
                  <a:pt x="500074" y="740540"/>
                </a:lnTo>
                <a:lnTo>
                  <a:pt x="479599" y="721869"/>
                </a:lnTo>
                <a:lnTo>
                  <a:pt x="457874" y="702577"/>
                </a:lnTo>
                <a:lnTo>
                  <a:pt x="447700" y="693273"/>
                </a:lnTo>
                <a:lnTo>
                  <a:pt x="445840" y="692350"/>
                </a:lnTo>
                <a:lnTo>
                  <a:pt x="439840" y="686535"/>
                </a:lnTo>
                <a:lnTo>
                  <a:pt x="437031" y="685141"/>
                </a:lnTo>
                <a:lnTo>
                  <a:pt x="433365" y="680485"/>
                </a:lnTo>
                <a:lnTo>
                  <a:pt x="419562" y="667962"/>
                </a:lnTo>
                <a:lnTo>
                  <a:pt x="418132" y="667252"/>
                </a:lnTo>
                <a:lnTo>
                  <a:pt x="417369" y="665455"/>
                </a:lnTo>
                <a:lnTo>
                  <a:pt x="390990" y="641017"/>
                </a:lnTo>
                <a:lnTo>
                  <a:pt x="561542" y="725682"/>
                </a:lnTo>
                <a:lnTo>
                  <a:pt x="555221" y="728215"/>
                </a:lnTo>
                <a:lnTo>
                  <a:pt x="626237" y="763469"/>
                </a:lnTo>
                <a:lnTo>
                  <a:pt x="617564" y="770506"/>
                </a:lnTo>
                <a:lnTo>
                  <a:pt x="616177" y="771235"/>
                </a:lnTo>
                <a:lnTo>
                  <a:pt x="615240" y="770771"/>
                </a:lnTo>
                <a:lnTo>
                  <a:pt x="613625" y="771387"/>
                </a:lnTo>
                <a:lnTo>
                  <a:pt x="611826" y="773329"/>
                </a:lnTo>
                <a:lnTo>
                  <a:pt x="609893" y="775205"/>
                </a:lnTo>
                <a:lnTo>
                  <a:pt x="607846" y="777025"/>
                </a:lnTo>
                <a:lnTo>
                  <a:pt x="606769" y="777908"/>
                </a:lnTo>
                <a:lnTo>
                  <a:pt x="604931" y="779832"/>
                </a:lnTo>
                <a:lnTo>
                  <a:pt x="599229" y="784091"/>
                </a:lnTo>
                <a:lnTo>
                  <a:pt x="595043" y="786266"/>
                </a:lnTo>
                <a:lnTo>
                  <a:pt x="590059" y="788046"/>
                </a:lnTo>
                <a:lnTo>
                  <a:pt x="583345" y="788966"/>
                </a:lnTo>
                <a:lnTo>
                  <a:pt x="576208" y="788259"/>
                </a:lnTo>
                <a:lnTo>
                  <a:pt x="568112" y="787076"/>
                </a:lnTo>
                <a:close/>
              </a:path>
              <a:path w="815340" h="789305">
                <a:moveTo>
                  <a:pt x="187341" y="765365"/>
                </a:moveTo>
                <a:lnTo>
                  <a:pt x="137446" y="740597"/>
                </a:lnTo>
                <a:lnTo>
                  <a:pt x="138175" y="739541"/>
                </a:lnTo>
                <a:lnTo>
                  <a:pt x="138802" y="739852"/>
                </a:lnTo>
                <a:lnTo>
                  <a:pt x="140480" y="739267"/>
                </a:lnTo>
                <a:lnTo>
                  <a:pt x="153629" y="731616"/>
                </a:lnTo>
                <a:lnTo>
                  <a:pt x="177686" y="718036"/>
                </a:lnTo>
                <a:lnTo>
                  <a:pt x="185148" y="713233"/>
                </a:lnTo>
                <a:lnTo>
                  <a:pt x="198253" y="705560"/>
                </a:lnTo>
                <a:lnTo>
                  <a:pt x="247389" y="729951"/>
                </a:lnTo>
                <a:lnTo>
                  <a:pt x="217911" y="747930"/>
                </a:lnTo>
                <a:lnTo>
                  <a:pt x="200920" y="757927"/>
                </a:lnTo>
                <a:lnTo>
                  <a:pt x="187341" y="76536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8597" y="608079"/>
            <a:ext cx="815340" cy="841375"/>
          </a:xfrm>
          <a:custGeom>
            <a:avLst/>
            <a:gdLst/>
            <a:ahLst/>
            <a:cxnLst/>
            <a:rect l="l" t="t" r="r" b="b"/>
            <a:pathLst>
              <a:path w="815340" h="841375">
                <a:moveTo>
                  <a:pt x="435350" y="838560"/>
                </a:moveTo>
                <a:lnTo>
                  <a:pt x="425917" y="840833"/>
                </a:lnTo>
                <a:lnTo>
                  <a:pt x="416176" y="840567"/>
                </a:lnTo>
                <a:lnTo>
                  <a:pt x="406729" y="838925"/>
                </a:lnTo>
                <a:lnTo>
                  <a:pt x="375363" y="813824"/>
                </a:lnTo>
                <a:lnTo>
                  <a:pt x="375004" y="812604"/>
                </a:lnTo>
                <a:lnTo>
                  <a:pt x="373356" y="809082"/>
                </a:lnTo>
                <a:lnTo>
                  <a:pt x="372694" y="807935"/>
                </a:lnTo>
                <a:lnTo>
                  <a:pt x="372024" y="805484"/>
                </a:lnTo>
                <a:lnTo>
                  <a:pt x="371623" y="804274"/>
                </a:lnTo>
                <a:lnTo>
                  <a:pt x="370912" y="801833"/>
                </a:lnTo>
                <a:lnTo>
                  <a:pt x="367239" y="787042"/>
                </a:lnTo>
                <a:lnTo>
                  <a:pt x="362969" y="769782"/>
                </a:lnTo>
                <a:lnTo>
                  <a:pt x="358089" y="750056"/>
                </a:lnTo>
                <a:lnTo>
                  <a:pt x="353514" y="731563"/>
                </a:lnTo>
                <a:lnTo>
                  <a:pt x="348003" y="725053"/>
                </a:lnTo>
                <a:lnTo>
                  <a:pt x="344902" y="717962"/>
                </a:lnTo>
                <a:lnTo>
                  <a:pt x="344281" y="710274"/>
                </a:lnTo>
                <a:lnTo>
                  <a:pt x="346506" y="703206"/>
                </a:lnTo>
                <a:lnTo>
                  <a:pt x="346201" y="701973"/>
                </a:lnTo>
                <a:lnTo>
                  <a:pt x="341323" y="682247"/>
                </a:lnTo>
                <a:lnTo>
                  <a:pt x="337055" y="664986"/>
                </a:lnTo>
                <a:lnTo>
                  <a:pt x="334312" y="653890"/>
                </a:lnTo>
                <a:lnTo>
                  <a:pt x="329739" y="635397"/>
                </a:lnTo>
                <a:lnTo>
                  <a:pt x="324861" y="615671"/>
                </a:lnTo>
                <a:lnTo>
                  <a:pt x="314933" y="574954"/>
                </a:lnTo>
                <a:lnTo>
                  <a:pt x="315063" y="574922"/>
                </a:lnTo>
                <a:lnTo>
                  <a:pt x="312712" y="565038"/>
                </a:lnTo>
                <a:lnTo>
                  <a:pt x="310788" y="557664"/>
                </a:lnTo>
                <a:lnTo>
                  <a:pt x="309184" y="551518"/>
                </a:lnTo>
                <a:lnTo>
                  <a:pt x="307580" y="545373"/>
                </a:lnTo>
                <a:lnTo>
                  <a:pt x="166749" y="540118"/>
                </a:lnTo>
                <a:lnTo>
                  <a:pt x="165863" y="540332"/>
                </a:lnTo>
                <a:lnTo>
                  <a:pt x="164666" y="539314"/>
                </a:lnTo>
                <a:lnTo>
                  <a:pt x="145447" y="538720"/>
                </a:lnTo>
                <a:lnTo>
                  <a:pt x="128169" y="538964"/>
                </a:lnTo>
                <a:lnTo>
                  <a:pt x="109406" y="538260"/>
                </a:lnTo>
                <a:lnTo>
                  <a:pt x="84878" y="536333"/>
                </a:lnTo>
                <a:lnTo>
                  <a:pt x="82983" y="536789"/>
                </a:lnTo>
                <a:lnTo>
                  <a:pt x="80975" y="535967"/>
                </a:lnTo>
                <a:lnTo>
                  <a:pt x="80069" y="536185"/>
                </a:lnTo>
                <a:lnTo>
                  <a:pt x="78810" y="535182"/>
                </a:lnTo>
                <a:lnTo>
                  <a:pt x="77842" y="535415"/>
                </a:lnTo>
                <a:lnTo>
                  <a:pt x="71976" y="535522"/>
                </a:lnTo>
                <a:lnTo>
                  <a:pt x="67010" y="535413"/>
                </a:lnTo>
                <a:lnTo>
                  <a:pt x="61260" y="535492"/>
                </a:lnTo>
                <a:lnTo>
                  <a:pt x="51547" y="535220"/>
                </a:lnTo>
                <a:lnTo>
                  <a:pt x="50572" y="535455"/>
                </a:lnTo>
                <a:lnTo>
                  <a:pt x="47391" y="534915"/>
                </a:lnTo>
                <a:lnTo>
                  <a:pt x="43255" y="534605"/>
                </a:lnTo>
                <a:lnTo>
                  <a:pt x="39536" y="532889"/>
                </a:lnTo>
                <a:lnTo>
                  <a:pt x="36684" y="532269"/>
                </a:lnTo>
                <a:lnTo>
                  <a:pt x="3879" y="500984"/>
                </a:lnTo>
                <a:lnTo>
                  <a:pt x="549" y="490029"/>
                </a:lnTo>
                <a:lnTo>
                  <a:pt x="327" y="488776"/>
                </a:lnTo>
                <a:lnTo>
                  <a:pt x="105" y="487524"/>
                </a:lnTo>
                <a:lnTo>
                  <a:pt x="210" y="480966"/>
                </a:lnTo>
                <a:lnTo>
                  <a:pt x="64" y="479695"/>
                </a:lnTo>
                <a:lnTo>
                  <a:pt x="0" y="478404"/>
                </a:lnTo>
                <a:lnTo>
                  <a:pt x="11" y="477095"/>
                </a:lnTo>
                <a:lnTo>
                  <a:pt x="1038" y="469010"/>
                </a:lnTo>
                <a:lnTo>
                  <a:pt x="3476" y="461891"/>
                </a:lnTo>
                <a:lnTo>
                  <a:pt x="6915" y="454530"/>
                </a:lnTo>
                <a:lnTo>
                  <a:pt x="11542" y="448190"/>
                </a:lnTo>
                <a:lnTo>
                  <a:pt x="11553" y="446881"/>
                </a:lnTo>
                <a:lnTo>
                  <a:pt x="16923" y="441668"/>
                </a:lnTo>
                <a:lnTo>
                  <a:pt x="17918" y="441428"/>
                </a:lnTo>
                <a:lnTo>
                  <a:pt x="19996" y="439621"/>
                </a:lnTo>
                <a:lnTo>
                  <a:pt x="21539" y="437943"/>
                </a:lnTo>
                <a:lnTo>
                  <a:pt x="23754" y="436102"/>
                </a:lnTo>
                <a:lnTo>
                  <a:pt x="31344" y="431661"/>
                </a:lnTo>
                <a:lnTo>
                  <a:pt x="32536" y="430067"/>
                </a:lnTo>
                <a:lnTo>
                  <a:pt x="34026" y="429708"/>
                </a:lnTo>
                <a:lnTo>
                  <a:pt x="38899" y="427228"/>
                </a:lnTo>
                <a:lnTo>
                  <a:pt x="40545" y="425525"/>
                </a:lnTo>
                <a:lnTo>
                  <a:pt x="42598" y="425030"/>
                </a:lnTo>
                <a:lnTo>
                  <a:pt x="44985" y="423148"/>
                </a:lnTo>
                <a:lnTo>
                  <a:pt x="53451" y="417189"/>
                </a:lnTo>
                <a:lnTo>
                  <a:pt x="69561" y="406776"/>
                </a:lnTo>
                <a:lnTo>
                  <a:pt x="70032" y="405356"/>
                </a:lnTo>
                <a:lnTo>
                  <a:pt x="72806" y="404687"/>
                </a:lnTo>
                <a:lnTo>
                  <a:pt x="88516" y="393063"/>
                </a:lnTo>
                <a:lnTo>
                  <a:pt x="90755" y="392524"/>
                </a:lnTo>
                <a:lnTo>
                  <a:pt x="91659" y="391000"/>
                </a:lnTo>
                <a:lnTo>
                  <a:pt x="92943" y="390690"/>
                </a:lnTo>
                <a:lnTo>
                  <a:pt x="100553" y="384937"/>
                </a:lnTo>
                <a:lnTo>
                  <a:pt x="107131" y="380740"/>
                </a:lnTo>
                <a:lnTo>
                  <a:pt x="114024" y="376466"/>
                </a:lnTo>
                <a:lnTo>
                  <a:pt x="137070" y="360462"/>
                </a:lnTo>
                <a:lnTo>
                  <a:pt x="146320" y="354314"/>
                </a:lnTo>
                <a:lnTo>
                  <a:pt x="156617" y="346607"/>
                </a:lnTo>
                <a:lnTo>
                  <a:pt x="184442" y="329451"/>
                </a:lnTo>
                <a:lnTo>
                  <a:pt x="189463" y="325629"/>
                </a:lnTo>
                <a:lnTo>
                  <a:pt x="231506" y="297209"/>
                </a:lnTo>
                <a:lnTo>
                  <a:pt x="235102" y="295036"/>
                </a:lnTo>
                <a:lnTo>
                  <a:pt x="236301" y="293440"/>
                </a:lnTo>
                <a:lnTo>
                  <a:pt x="238945" y="292803"/>
                </a:lnTo>
                <a:lnTo>
                  <a:pt x="240014" y="291240"/>
                </a:lnTo>
                <a:lnTo>
                  <a:pt x="241668" y="290841"/>
                </a:lnTo>
                <a:lnTo>
                  <a:pt x="186537" y="66370"/>
                </a:lnTo>
                <a:lnTo>
                  <a:pt x="186234" y="65136"/>
                </a:lnTo>
                <a:lnTo>
                  <a:pt x="184996" y="56290"/>
                </a:lnTo>
                <a:lnTo>
                  <a:pt x="185465" y="49645"/>
                </a:lnTo>
                <a:lnTo>
                  <a:pt x="185525" y="48325"/>
                </a:lnTo>
                <a:lnTo>
                  <a:pt x="185733" y="45662"/>
                </a:lnTo>
                <a:lnTo>
                  <a:pt x="186292" y="42915"/>
                </a:lnTo>
                <a:lnTo>
                  <a:pt x="187040" y="38815"/>
                </a:lnTo>
                <a:lnTo>
                  <a:pt x="189700" y="31642"/>
                </a:lnTo>
                <a:lnTo>
                  <a:pt x="218899" y="3705"/>
                </a:lnTo>
                <a:lnTo>
                  <a:pt x="239697" y="0"/>
                </a:lnTo>
                <a:lnTo>
                  <a:pt x="249890" y="156"/>
                </a:lnTo>
                <a:lnTo>
                  <a:pt x="259892" y="2971"/>
                </a:lnTo>
                <a:lnTo>
                  <a:pt x="262952" y="4846"/>
                </a:lnTo>
                <a:lnTo>
                  <a:pt x="265337" y="5578"/>
                </a:lnTo>
                <a:lnTo>
                  <a:pt x="268789" y="7359"/>
                </a:lnTo>
                <a:lnTo>
                  <a:pt x="269269" y="7243"/>
                </a:lnTo>
                <a:lnTo>
                  <a:pt x="273954" y="11340"/>
                </a:lnTo>
                <a:lnTo>
                  <a:pt x="275783" y="12205"/>
                </a:lnTo>
                <a:lnTo>
                  <a:pt x="298252" y="31612"/>
                </a:lnTo>
                <a:lnTo>
                  <a:pt x="234773" y="46908"/>
                </a:lnTo>
                <a:lnTo>
                  <a:pt x="233073" y="48624"/>
                </a:lnTo>
                <a:lnTo>
                  <a:pt x="232141" y="50155"/>
                </a:lnTo>
                <a:lnTo>
                  <a:pt x="231903" y="51519"/>
                </a:lnTo>
                <a:lnTo>
                  <a:pt x="231663" y="51577"/>
                </a:lnTo>
                <a:lnTo>
                  <a:pt x="231310" y="54274"/>
                </a:lnTo>
                <a:lnTo>
                  <a:pt x="250467" y="133265"/>
                </a:lnTo>
                <a:lnTo>
                  <a:pt x="256228" y="156697"/>
                </a:lnTo>
                <a:lnTo>
                  <a:pt x="258956" y="167797"/>
                </a:lnTo>
                <a:lnTo>
                  <a:pt x="321637" y="152693"/>
                </a:lnTo>
                <a:lnTo>
                  <a:pt x="278460" y="224496"/>
                </a:lnTo>
                <a:lnTo>
                  <a:pt x="277947" y="225926"/>
                </a:lnTo>
                <a:lnTo>
                  <a:pt x="276576" y="227562"/>
                </a:lnTo>
                <a:lnTo>
                  <a:pt x="275528" y="229121"/>
                </a:lnTo>
                <a:lnTo>
                  <a:pt x="274121" y="229460"/>
                </a:lnTo>
                <a:lnTo>
                  <a:pt x="278673" y="247959"/>
                </a:lnTo>
                <a:lnTo>
                  <a:pt x="279776" y="250306"/>
                </a:lnTo>
                <a:lnTo>
                  <a:pt x="280369" y="251469"/>
                </a:lnTo>
                <a:lnTo>
                  <a:pt x="281018" y="253925"/>
                </a:lnTo>
                <a:lnTo>
                  <a:pt x="283355" y="262507"/>
                </a:lnTo>
                <a:lnTo>
                  <a:pt x="288170" y="282248"/>
                </a:lnTo>
                <a:lnTo>
                  <a:pt x="289175" y="285925"/>
                </a:lnTo>
                <a:lnTo>
                  <a:pt x="289484" y="287157"/>
                </a:lnTo>
                <a:lnTo>
                  <a:pt x="289541" y="288449"/>
                </a:lnTo>
                <a:lnTo>
                  <a:pt x="289722" y="289712"/>
                </a:lnTo>
                <a:lnTo>
                  <a:pt x="290553" y="293431"/>
                </a:lnTo>
                <a:lnTo>
                  <a:pt x="291031" y="295929"/>
                </a:lnTo>
                <a:lnTo>
                  <a:pt x="351770" y="281292"/>
                </a:lnTo>
                <a:lnTo>
                  <a:pt x="336452" y="309804"/>
                </a:lnTo>
                <a:lnTo>
                  <a:pt x="276058" y="324357"/>
                </a:lnTo>
                <a:lnTo>
                  <a:pt x="265196" y="330894"/>
                </a:lnTo>
                <a:lnTo>
                  <a:pt x="262321" y="332893"/>
                </a:lnTo>
                <a:lnTo>
                  <a:pt x="259282" y="334932"/>
                </a:lnTo>
                <a:lnTo>
                  <a:pt x="258087" y="335219"/>
                </a:lnTo>
                <a:lnTo>
                  <a:pt x="250589" y="340945"/>
                </a:lnTo>
                <a:lnTo>
                  <a:pt x="219240" y="361563"/>
                </a:lnTo>
                <a:lnTo>
                  <a:pt x="219199" y="365492"/>
                </a:lnTo>
                <a:lnTo>
                  <a:pt x="218078" y="368375"/>
                </a:lnTo>
                <a:lnTo>
                  <a:pt x="200355" y="400079"/>
                </a:lnTo>
                <a:lnTo>
                  <a:pt x="138911" y="414885"/>
                </a:lnTo>
                <a:lnTo>
                  <a:pt x="130658" y="420793"/>
                </a:lnTo>
                <a:lnTo>
                  <a:pt x="126533" y="423093"/>
                </a:lnTo>
                <a:lnTo>
                  <a:pt x="125938" y="424543"/>
                </a:lnTo>
                <a:lnTo>
                  <a:pt x="124998" y="424769"/>
                </a:lnTo>
                <a:lnTo>
                  <a:pt x="122212" y="426747"/>
                </a:lnTo>
                <a:lnTo>
                  <a:pt x="119674" y="428665"/>
                </a:lnTo>
                <a:lnTo>
                  <a:pt x="117731" y="429133"/>
                </a:lnTo>
                <a:lnTo>
                  <a:pt x="116161" y="430818"/>
                </a:lnTo>
                <a:lnTo>
                  <a:pt x="101046" y="440992"/>
                </a:lnTo>
                <a:lnTo>
                  <a:pt x="96585" y="443373"/>
                </a:lnTo>
                <a:lnTo>
                  <a:pt x="93587" y="445402"/>
                </a:lnTo>
                <a:lnTo>
                  <a:pt x="77985" y="455693"/>
                </a:lnTo>
                <a:lnTo>
                  <a:pt x="73685" y="459342"/>
                </a:lnTo>
                <a:lnTo>
                  <a:pt x="72156" y="461017"/>
                </a:lnTo>
                <a:lnTo>
                  <a:pt x="70130" y="461505"/>
                </a:lnTo>
                <a:lnTo>
                  <a:pt x="66844" y="463603"/>
                </a:lnTo>
                <a:lnTo>
                  <a:pt x="51880" y="473741"/>
                </a:lnTo>
                <a:lnTo>
                  <a:pt x="48756" y="474494"/>
                </a:lnTo>
                <a:lnTo>
                  <a:pt x="48243" y="475924"/>
                </a:lnTo>
                <a:lnTo>
                  <a:pt x="47140" y="477496"/>
                </a:lnTo>
                <a:lnTo>
                  <a:pt x="46579" y="478937"/>
                </a:lnTo>
                <a:lnTo>
                  <a:pt x="46151" y="481653"/>
                </a:lnTo>
                <a:lnTo>
                  <a:pt x="46469" y="482883"/>
                </a:lnTo>
                <a:lnTo>
                  <a:pt x="46870" y="484093"/>
                </a:lnTo>
                <a:lnTo>
                  <a:pt x="47808" y="486479"/>
                </a:lnTo>
                <a:lnTo>
                  <a:pt x="49568" y="487362"/>
                </a:lnTo>
                <a:lnTo>
                  <a:pt x="51479" y="488207"/>
                </a:lnTo>
                <a:lnTo>
                  <a:pt x="52145" y="488047"/>
                </a:lnTo>
                <a:lnTo>
                  <a:pt x="55457" y="488555"/>
                </a:lnTo>
                <a:lnTo>
                  <a:pt x="61435" y="489727"/>
                </a:lnTo>
                <a:lnTo>
                  <a:pt x="67141" y="488353"/>
                </a:lnTo>
                <a:lnTo>
                  <a:pt x="83150" y="489720"/>
                </a:lnTo>
                <a:lnTo>
                  <a:pt x="90008" y="489374"/>
                </a:lnTo>
                <a:lnTo>
                  <a:pt x="96530" y="490415"/>
                </a:lnTo>
                <a:lnTo>
                  <a:pt x="158160" y="475564"/>
                </a:lnTo>
                <a:lnTo>
                  <a:pt x="148033" y="493681"/>
                </a:lnTo>
                <a:lnTo>
                  <a:pt x="153445" y="493683"/>
                </a:lnTo>
                <a:lnTo>
                  <a:pt x="154977" y="493314"/>
                </a:lnTo>
                <a:lnTo>
                  <a:pt x="160533" y="493281"/>
                </a:lnTo>
                <a:lnTo>
                  <a:pt x="177481" y="494423"/>
                </a:lnTo>
                <a:lnTo>
                  <a:pt x="239300" y="479526"/>
                </a:lnTo>
                <a:lnTo>
                  <a:pt x="229332" y="496298"/>
                </a:lnTo>
                <a:lnTo>
                  <a:pt x="284107" y="497469"/>
                </a:lnTo>
                <a:lnTo>
                  <a:pt x="342426" y="483416"/>
                </a:lnTo>
                <a:lnTo>
                  <a:pt x="333928" y="501140"/>
                </a:lnTo>
                <a:lnTo>
                  <a:pt x="340547" y="503464"/>
                </a:lnTo>
                <a:lnTo>
                  <a:pt x="345714" y="508750"/>
                </a:lnTo>
                <a:lnTo>
                  <a:pt x="348999" y="521022"/>
                </a:lnTo>
                <a:lnTo>
                  <a:pt x="349956" y="524711"/>
                </a:lnTo>
                <a:lnTo>
                  <a:pt x="351232" y="529629"/>
                </a:lnTo>
                <a:lnTo>
                  <a:pt x="408220" y="515896"/>
                </a:lnTo>
                <a:lnTo>
                  <a:pt x="374153" y="592036"/>
                </a:lnTo>
                <a:lnTo>
                  <a:pt x="373427" y="593517"/>
                </a:lnTo>
                <a:lnTo>
                  <a:pt x="371393" y="596620"/>
                </a:lnTo>
                <a:lnTo>
                  <a:pt x="370008" y="598260"/>
                </a:lnTo>
                <a:lnTo>
                  <a:pt x="368230" y="598689"/>
                </a:lnTo>
                <a:lnTo>
                  <a:pt x="373107" y="618415"/>
                </a:lnTo>
                <a:lnTo>
                  <a:pt x="377679" y="636908"/>
                </a:lnTo>
                <a:lnTo>
                  <a:pt x="435883" y="622883"/>
                </a:lnTo>
                <a:lnTo>
                  <a:pt x="395354" y="708418"/>
                </a:lnTo>
                <a:lnTo>
                  <a:pt x="399020" y="723211"/>
                </a:lnTo>
                <a:lnTo>
                  <a:pt x="508899" y="696733"/>
                </a:lnTo>
                <a:lnTo>
                  <a:pt x="502681" y="715214"/>
                </a:lnTo>
                <a:lnTo>
                  <a:pt x="449351" y="728065"/>
                </a:lnTo>
                <a:lnTo>
                  <a:pt x="415173" y="788555"/>
                </a:lnTo>
                <a:lnTo>
                  <a:pt x="415885" y="790996"/>
                </a:lnTo>
                <a:lnTo>
                  <a:pt x="416429" y="792171"/>
                </a:lnTo>
                <a:lnTo>
                  <a:pt x="416926" y="793358"/>
                </a:lnTo>
                <a:lnTo>
                  <a:pt x="418123" y="794376"/>
                </a:lnTo>
                <a:lnTo>
                  <a:pt x="419146" y="794129"/>
                </a:lnTo>
                <a:lnTo>
                  <a:pt x="421016" y="794985"/>
                </a:lnTo>
                <a:lnTo>
                  <a:pt x="479386" y="780920"/>
                </a:lnTo>
                <a:lnTo>
                  <a:pt x="474878" y="792457"/>
                </a:lnTo>
                <a:lnTo>
                  <a:pt x="469999" y="806696"/>
                </a:lnTo>
                <a:lnTo>
                  <a:pt x="469479" y="808128"/>
                </a:lnTo>
                <a:lnTo>
                  <a:pt x="468884" y="809577"/>
                </a:lnTo>
                <a:lnTo>
                  <a:pt x="466870" y="812675"/>
                </a:lnTo>
                <a:lnTo>
                  <a:pt x="465497" y="816925"/>
                </a:lnTo>
                <a:lnTo>
                  <a:pt x="460951" y="821940"/>
                </a:lnTo>
                <a:lnTo>
                  <a:pt x="458340" y="825182"/>
                </a:lnTo>
                <a:lnTo>
                  <a:pt x="456227" y="826997"/>
                </a:lnTo>
                <a:lnTo>
                  <a:pt x="453712" y="830216"/>
                </a:lnTo>
                <a:lnTo>
                  <a:pt x="451631" y="830717"/>
                </a:lnTo>
                <a:lnTo>
                  <a:pt x="447894" y="834230"/>
                </a:lnTo>
                <a:lnTo>
                  <a:pt x="444468" y="835056"/>
                </a:lnTo>
                <a:lnTo>
                  <a:pt x="435350" y="838560"/>
                </a:lnTo>
                <a:close/>
              </a:path>
              <a:path w="815340" h="841375">
                <a:moveTo>
                  <a:pt x="321637" y="152693"/>
                </a:moveTo>
                <a:lnTo>
                  <a:pt x="258956" y="167797"/>
                </a:lnTo>
                <a:lnTo>
                  <a:pt x="302161" y="95987"/>
                </a:lnTo>
                <a:lnTo>
                  <a:pt x="246439" y="48016"/>
                </a:lnTo>
                <a:lnTo>
                  <a:pt x="245352" y="46972"/>
                </a:lnTo>
                <a:lnTo>
                  <a:pt x="244658" y="47139"/>
                </a:lnTo>
                <a:lnTo>
                  <a:pt x="243427" y="46129"/>
                </a:lnTo>
                <a:lnTo>
                  <a:pt x="243063" y="46217"/>
                </a:lnTo>
                <a:lnTo>
                  <a:pt x="241234" y="45351"/>
                </a:lnTo>
                <a:lnTo>
                  <a:pt x="298252" y="31612"/>
                </a:lnTo>
                <a:lnTo>
                  <a:pt x="364478" y="88809"/>
                </a:lnTo>
                <a:lnTo>
                  <a:pt x="365593" y="89847"/>
                </a:lnTo>
                <a:lnTo>
                  <a:pt x="366826" y="92162"/>
                </a:lnTo>
                <a:lnTo>
                  <a:pt x="373203" y="97157"/>
                </a:lnTo>
                <a:lnTo>
                  <a:pt x="374386" y="98179"/>
                </a:lnTo>
                <a:lnTo>
                  <a:pt x="375230" y="97975"/>
                </a:lnTo>
                <a:lnTo>
                  <a:pt x="376345" y="99013"/>
                </a:lnTo>
                <a:lnTo>
                  <a:pt x="379922" y="102070"/>
                </a:lnTo>
                <a:lnTo>
                  <a:pt x="392384" y="113437"/>
                </a:lnTo>
                <a:lnTo>
                  <a:pt x="337254" y="126722"/>
                </a:lnTo>
                <a:lnTo>
                  <a:pt x="321637" y="152693"/>
                </a:lnTo>
                <a:close/>
              </a:path>
              <a:path w="815340" h="841375">
                <a:moveTo>
                  <a:pt x="583140" y="124950"/>
                </a:moveTo>
                <a:lnTo>
                  <a:pt x="444582" y="158338"/>
                </a:lnTo>
                <a:lnTo>
                  <a:pt x="446399" y="156594"/>
                </a:lnTo>
                <a:lnTo>
                  <a:pt x="447701" y="154974"/>
                </a:lnTo>
                <a:lnTo>
                  <a:pt x="449148" y="153319"/>
                </a:lnTo>
                <a:lnTo>
                  <a:pt x="528134" y="101627"/>
                </a:lnTo>
                <a:lnTo>
                  <a:pt x="557679" y="81444"/>
                </a:lnTo>
                <a:lnTo>
                  <a:pt x="578946" y="68481"/>
                </a:lnTo>
                <a:lnTo>
                  <a:pt x="592003" y="58803"/>
                </a:lnTo>
                <a:lnTo>
                  <a:pt x="598411" y="54646"/>
                </a:lnTo>
                <a:lnTo>
                  <a:pt x="599435" y="54400"/>
                </a:lnTo>
                <a:lnTo>
                  <a:pt x="600194" y="52910"/>
                </a:lnTo>
                <a:lnTo>
                  <a:pt x="606523" y="50079"/>
                </a:lnTo>
                <a:lnTo>
                  <a:pt x="612038" y="46137"/>
                </a:lnTo>
                <a:lnTo>
                  <a:pt x="615765" y="43933"/>
                </a:lnTo>
                <a:lnTo>
                  <a:pt x="617028" y="43628"/>
                </a:lnTo>
                <a:lnTo>
                  <a:pt x="618474" y="41974"/>
                </a:lnTo>
                <a:lnTo>
                  <a:pt x="622956" y="39587"/>
                </a:lnTo>
                <a:lnTo>
                  <a:pt x="627480" y="38497"/>
                </a:lnTo>
                <a:lnTo>
                  <a:pt x="631364" y="36255"/>
                </a:lnTo>
                <a:lnTo>
                  <a:pt x="632545" y="35970"/>
                </a:lnTo>
                <a:lnTo>
                  <a:pt x="647771" y="34914"/>
                </a:lnTo>
                <a:lnTo>
                  <a:pt x="655382" y="35693"/>
                </a:lnTo>
                <a:lnTo>
                  <a:pt x="696995" y="63549"/>
                </a:lnTo>
                <a:lnTo>
                  <a:pt x="698865" y="68324"/>
                </a:lnTo>
                <a:lnTo>
                  <a:pt x="641768" y="82083"/>
                </a:lnTo>
                <a:lnTo>
                  <a:pt x="639896" y="83840"/>
                </a:lnTo>
                <a:lnTo>
                  <a:pt x="637097" y="85821"/>
                </a:lnTo>
                <a:lnTo>
                  <a:pt x="630421" y="90043"/>
                </a:lnTo>
                <a:lnTo>
                  <a:pt x="625246" y="92596"/>
                </a:lnTo>
                <a:lnTo>
                  <a:pt x="619703" y="96544"/>
                </a:lnTo>
                <a:lnTo>
                  <a:pt x="610138" y="102768"/>
                </a:lnTo>
                <a:lnTo>
                  <a:pt x="585761" y="119093"/>
                </a:lnTo>
                <a:lnTo>
                  <a:pt x="583140" y="124950"/>
                </a:lnTo>
                <a:close/>
              </a:path>
              <a:path w="815340" h="841375">
                <a:moveTo>
                  <a:pt x="351770" y="281292"/>
                </a:moveTo>
                <a:lnTo>
                  <a:pt x="291031" y="295929"/>
                </a:lnTo>
                <a:lnTo>
                  <a:pt x="310387" y="259912"/>
                </a:lnTo>
                <a:lnTo>
                  <a:pt x="329405" y="223977"/>
                </a:lnTo>
                <a:lnTo>
                  <a:pt x="348070" y="188126"/>
                </a:lnTo>
                <a:lnTo>
                  <a:pt x="366070" y="151130"/>
                </a:lnTo>
                <a:lnTo>
                  <a:pt x="363306" y="149184"/>
                </a:lnTo>
                <a:lnTo>
                  <a:pt x="359969" y="146069"/>
                </a:lnTo>
                <a:lnTo>
                  <a:pt x="354361" y="140888"/>
                </a:lnTo>
                <a:lnTo>
                  <a:pt x="353434" y="141112"/>
                </a:lnTo>
                <a:lnTo>
                  <a:pt x="337254" y="126722"/>
                </a:lnTo>
                <a:lnTo>
                  <a:pt x="392384" y="113437"/>
                </a:lnTo>
                <a:lnTo>
                  <a:pt x="393517" y="114470"/>
                </a:lnTo>
                <a:lnTo>
                  <a:pt x="394954" y="115430"/>
                </a:lnTo>
                <a:lnTo>
                  <a:pt x="396721" y="116311"/>
                </a:lnTo>
                <a:lnTo>
                  <a:pt x="398220" y="117256"/>
                </a:lnTo>
                <a:lnTo>
                  <a:pt x="399749" y="119500"/>
                </a:lnTo>
                <a:lnTo>
                  <a:pt x="400312" y="119365"/>
                </a:lnTo>
                <a:lnTo>
                  <a:pt x="406160" y="124487"/>
                </a:lnTo>
                <a:lnTo>
                  <a:pt x="407288" y="125522"/>
                </a:lnTo>
                <a:lnTo>
                  <a:pt x="411387" y="129760"/>
                </a:lnTo>
                <a:lnTo>
                  <a:pt x="415849" y="132603"/>
                </a:lnTo>
                <a:lnTo>
                  <a:pt x="421446" y="137786"/>
                </a:lnTo>
                <a:lnTo>
                  <a:pt x="439030" y="153145"/>
                </a:lnTo>
                <a:lnTo>
                  <a:pt x="444582" y="158338"/>
                </a:lnTo>
                <a:lnTo>
                  <a:pt x="583140" y="124950"/>
                </a:lnTo>
                <a:lnTo>
                  <a:pt x="575934" y="141056"/>
                </a:lnTo>
                <a:lnTo>
                  <a:pt x="402270" y="182904"/>
                </a:lnTo>
                <a:lnTo>
                  <a:pt x="379165" y="227662"/>
                </a:lnTo>
                <a:lnTo>
                  <a:pt x="355802" y="273789"/>
                </a:lnTo>
                <a:lnTo>
                  <a:pt x="351770" y="281292"/>
                </a:lnTo>
                <a:close/>
              </a:path>
              <a:path w="815340" h="841375">
                <a:moveTo>
                  <a:pt x="435883" y="622883"/>
                </a:moveTo>
                <a:lnTo>
                  <a:pt x="377679" y="636908"/>
                </a:lnTo>
                <a:lnTo>
                  <a:pt x="641008" y="83572"/>
                </a:lnTo>
                <a:lnTo>
                  <a:pt x="641768" y="82083"/>
                </a:lnTo>
                <a:lnTo>
                  <a:pt x="698865" y="68324"/>
                </a:lnTo>
                <a:lnTo>
                  <a:pt x="702607" y="77873"/>
                </a:lnTo>
                <a:lnTo>
                  <a:pt x="703950" y="85388"/>
                </a:lnTo>
                <a:lnTo>
                  <a:pt x="704297" y="93142"/>
                </a:lnTo>
                <a:lnTo>
                  <a:pt x="703694" y="101126"/>
                </a:lnTo>
                <a:lnTo>
                  <a:pt x="701890" y="108092"/>
                </a:lnTo>
                <a:lnTo>
                  <a:pt x="690238" y="146172"/>
                </a:lnTo>
                <a:lnTo>
                  <a:pt x="689842" y="147573"/>
                </a:lnTo>
                <a:lnTo>
                  <a:pt x="689093" y="147754"/>
                </a:lnTo>
                <a:lnTo>
                  <a:pt x="652839" y="263611"/>
                </a:lnTo>
                <a:lnTo>
                  <a:pt x="600095" y="276320"/>
                </a:lnTo>
                <a:lnTo>
                  <a:pt x="435883" y="622883"/>
                </a:lnTo>
                <a:close/>
              </a:path>
              <a:path w="815340" h="841375">
                <a:moveTo>
                  <a:pt x="342426" y="483416"/>
                </a:moveTo>
                <a:lnTo>
                  <a:pt x="284107" y="497469"/>
                </a:lnTo>
                <a:lnTo>
                  <a:pt x="425940" y="202021"/>
                </a:lnTo>
                <a:lnTo>
                  <a:pt x="420952" y="197998"/>
                </a:lnTo>
                <a:lnTo>
                  <a:pt x="415375" y="194116"/>
                </a:lnTo>
                <a:lnTo>
                  <a:pt x="408792" y="187864"/>
                </a:lnTo>
                <a:lnTo>
                  <a:pt x="402270" y="182904"/>
                </a:lnTo>
                <a:lnTo>
                  <a:pt x="575934" y="141056"/>
                </a:lnTo>
                <a:lnTo>
                  <a:pt x="570693" y="152770"/>
                </a:lnTo>
                <a:lnTo>
                  <a:pt x="513890" y="166458"/>
                </a:lnTo>
                <a:lnTo>
                  <a:pt x="485478" y="185061"/>
                </a:lnTo>
                <a:lnTo>
                  <a:pt x="342426" y="483416"/>
                </a:lnTo>
                <a:close/>
              </a:path>
              <a:path w="815340" h="841375">
                <a:moveTo>
                  <a:pt x="408220" y="515896"/>
                </a:moveTo>
                <a:lnTo>
                  <a:pt x="351232" y="529629"/>
                </a:lnTo>
                <a:lnTo>
                  <a:pt x="513890" y="166458"/>
                </a:lnTo>
                <a:lnTo>
                  <a:pt x="570693" y="152770"/>
                </a:lnTo>
                <a:lnTo>
                  <a:pt x="408220" y="515896"/>
                </a:lnTo>
                <a:close/>
              </a:path>
              <a:path w="815340" h="841375">
                <a:moveTo>
                  <a:pt x="239300" y="479526"/>
                </a:moveTo>
                <a:lnTo>
                  <a:pt x="177481" y="494423"/>
                </a:lnTo>
                <a:lnTo>
                  <a:pt x="177923" y="491703"/>
                </a:lnTo>
                <a:lnTo>
                  <a:pt x="178964" y="490146"/>
                </a:lnTo>
                <a:lnTo>
                  <a:pt x="204781" y="447347"/>
                </a:lnTo>
                <a:lnTo>
                  <a:pt x="228912" y="406261"/>
                </a:lnTo>
                <a:lnTo>
                  <a:pt x="252678" y="365263"/>
                </a:lnTo>
                <a:lnTo>
                  <a:pt x="276058" y="324357"/>
                </a:lnTo>
                <a:lnTo>
                  <a:pt x="336452" y="309804"/>
                </a:lnTo>
                <a:lnTo>
                  <a:pt x="331615" y="318808"/>
                </a:lnTo>
                <a:lnTo>
                  <a:pt x="306933" y="363946"/>
                </a:lnTo>
                <a:lnTo>
                  <a:pt x="281490" y="407961"/>
                </a:lnTo>
                <a:lnTo>
                  <a:pt x="255612" y="452081"/>
                </a:lnTo>
                <a:lnTo>
                  <a:pt x="239300" y="479526"/>
                </a:lnTo>
                <a:close/>
              </a:path>
              <a:path w="815340" h="841375">
                <a:moveTo>
                  <a:pt x="508899" y="696733"/>
                </a:moveTo>
                <a:lnTo>
                  <a:pt x="399020" y="723211"/>
                </a:lnTo>
                <a:lnTo>
                  <a:pt x="451162" y="632265"/>
                </a:lnTo>
                <a:lnTo>
                  <a:pt x="477867" y="587946"/>
                </a:lnTo>
                <a:lnTo>
                  <a:pt x="504468" y="542345"/>
                </a:lnTo>
                <a:lnTo>
                  <a:pt x="531537" y="497938"/>
                </a:lnTo>
                <a:lnTo>
                  <a:pt x="558458" y="452260"/>
                </a:lnTo>
                <a:lnTo>
                  <a:pt x="613250" y="363289"/>
                </a:lnTo>
                <a:lnTo>
                  <a:pt x="592887" y="345987"/>
                </a:lnTo>
                <a:lnTo>
                  <a:pt x="588388" y="340540"/>
                </a:lnTo>
                <a:lnTo>
                  <a:pt x="585724" y="334650"/>
                </a:lnTo>
                <a:lnTo>
                  <a:pt x="584908" y="328315"/>
                </a:lnTo>
                <a:lnTo>
                  <a:pt x="585955" y="321531"/>
                </a:lnTo>
                <a:lnTo>
                  <a:pt x="600095" y="276320"/>
                </a:lnTo>
                <a:lnTo>
                  <a:pt x="652839" y="263611"/>
                </a:lnTo>
                <a:lnTo>
                  <a:pt x="634711" y="321539"/>
                </a:lnTo>
                <a:lnTo>
                  <a:pt x="703917" y="380631"/>
                </a:lnTo>
                <a:lnTo>
                  <a:pt x="648658" y="393947"/>
                </a:lnTo>
                <a:lnTo>
                  <a:pt x="578082" y="510236"/>
                </a:lnTo>
                <a:lnTo>
                  <a:pt x="601081" y="511226"/>
                </a:lnTo>
                <a:lnTo>
                  <a:pt x="673690" y="493729"/>
                </a:lnTo>
                <a:lnTo>
                  <a:pt x="658262" y="513123"/>
                </a:lnTo>
                <a:lnTo>
                  <a:pt x="687209" y="513986"/>
                </a:lnTo>
                <a:lnTo>
                  <a:pt x="748002" y="499337"/>
                </a:lnTo>
                <a:lnTo>
                  <a:pt x="746176" y="502390"/>
                </a:lnTo>
                <a:lnTo>
                  <a:pt x="741580" y="508723"/>
                </a:lnTo>
                <a:lnTo>
                  <a:pt x="740775" y="510223"/>
                </a:lnTo>
                <a:lnTo>
                  <a:pt x="555663" y="554829"/>
                </a:lnTo>
                <a:lnTo>
                  <a:pt x="540550" y="600274"/>
                </a:lnTo>
                <a:lnTo>
                  <a:pt x="537814" y="610078"/>
                </a:lnTo>
                <a:lnTo>
                  <a:pt x="535704" y="617118"/>
                </a:lnTo>
                <a:lnTo>
                  <a:pt x="532595" y="628318"/>
                </a:lnTo>
                <a:lnTo>
                  <a:pt x="531061" y="631300"/>
                </a:lnTo>
                <a:lnTo>
                  <a:pt x="530432" y="632758"/>
                </a:lnTo>
                <a:lnTo>
                  <a:pt x="529706" y="634240"/>
                </a:lnTo>
                <a:lnTo>
                  <a:pt x="528976" y="637028"/>
                </a:lnTo>
                <a:lnTo>
                  <a:pt x="528928" y="640959"/>
                </a:lnTo>
                <a:lnTo>
                  <a:pt x="522847" y="659407"/>
                </a:lnTo>
                <a:lnTo>
                  <a:pt x="521414" y="664978"/>
                </a:lnTo>
                <a:lnTo>
                  <a:pt x="520702" y="666455"/>
                </a:lnTo>
                <a:lnTo>
                  <a:pt x="519597" y="666722"/>
                </a:lnTo>
                <a:lnTo>
                  <a:pt x="518949" y="669491"/>
                </a:lnTo>
                <a:lnTo>
                  <a:pt x="512002" y="692066"/>
                </a:lnTo>
                <a:lnTo>
                  <a:pt x="510714" y="693683"/>
                </a:lnTo>
                <a:lnTo>
                  <a:pt x="509377" y="695311"/>
                </a:lnTo>
                <a:lnTo>
                  <a:pt x="508899" y="696733"/>
                </a:lnTo>
                <a:close/>
              </a:path>
              <a:path w="815340" h="841375">
                <a:moveTo>
                  <a:pt x="158160" y="475564"/>
                </a:moveTo>
                <a:lnTo>
                  <a:pt x="96530" y="490415"/>
                </a:lnTo>
                <a:lnTo>
                  <a:pt x="138911" y="414885"/>
                </a:lnTo>
                <a:lnTo>
                  <a:pt x="200355" y="400079"/>
                </a:lnTo>
                <a:lnTo>
                  <a:pt x="158160" y="475564"/>
                </a:lnTo>
                <a:close/>
              </a:path>
              <a:path w="815340" h="841375">
                <a:moveTo>
                  <a:pt x="673690" y="493729"/>
                </a:moveTo>
                <a:lnTo>
                  <a:pt x="601081" y="511226"/>
                </a:lnTo>
                <a:lnTo>
                  <a:pt x="672396" y="420886"/>
                </a:lnTo>
                <a:lnTo>
                  <a:pt x="674350" y="419108"/>
                </a:lnTo>
                <a:lnTo>
                  <a:pt x="676678" y="418547"/>
                </a:lnTo>
                <a:lnTo>
                  <a:pt x="648658" y="393947"/>
                </a:lnTo>
                <a:lnTo>
                  <a:pt x="703917" y="380631"/>
                </a:lnTo>
                <a:lnTo>
                  <a:pt x="717042" y="391838"/>
                </a:lnTo>
                <a:lnTo>
                  <a:pt x="724741" y="399128"/>
                </a:lnTo>
                <a:lnTo>
                  <a:pt x="727307" y="401122"/>
                </a:lnTo>
                <a:lnTo>
                  <a:pt x="729151" y="403290"/>
                </a:lnTo>
                <a:lnTo>
                  <a:pt x="731312" y="405382"/>
                </a:lnTo>
                <a:lnTo>
                  <a:pt x="733974" y="407354"/>
                </a:lnTo>
                <a:lnTo>
                  <a:pt x="740325" y="413661"/>
                </a:lnTo>
                <a:lnTo>
                  <a:pt x="746893" y="418610"/>
                </a:lnTo>
                <a:lnTo>
                  <a:pt x="753036" y="423662"/>
                </a:lnTo>
                <a:lnTo>
                  <a:pt x="755375" y="425711"/>
                </a:lnTo>
                <a:lnTo>
                  <a:pt x="757046" y="426615"/>
                </a:lnTo>
                <a:lnTo>
                  <a:pt x="765236" y="433786"/>
                </a:lnTo>
                <a:lnTo>
                  <a:pt x="709548" y="447205"/>
                </a:lnTo>
                <a:lnTo>
                  <a:pt x="709042" y="448633"/>
                </a:lnTo>
                <a:lnTo>
                  <a:pt x="708461" y="450079"/>
                </a:lnTo>
                <a:lnTo>
                  <a:pt x="707117" y="451709"/>
                </a:lnTo>
                <a:lnTo>
                  <a:pt x="673690" y="493729"/>
                </a:lnTo>
                <a:close/>
              </a:path>
              <a:path w="815340" h="841375">
                <a:moveTo>
                  <a:pt x="748002" y="499337"/>
                </a:moveTo>
                <a:lnTo>
                  <a:pt x="687209" y="513986"/>
                </a:lnTo>
                <a:lnTo>
                  <a:pt x="694169" y="499245"/>
                </a:lnTo>
                <a:lnTo>
                  <a:pt x="702018" y="484291"/>
                </a:lnTo>
                <a:lnTo>
                  <a:pt x="711320" y="471598"/>
                </a:lnTo>
                <a:lnTo>
                  <a:pt x="721257" y="457447"/>
                </a:lnTo>
                <a:lnTo>
                  <a:pt x="720286" y="456374"/>
                </a:lnTo>
                <a:lnTo>
                  <a:pt x="719998" y="456444"/>
                </a:lnTo>
                <a:lnTo>
                  <a:pt x="716538" y="453358"/>
                </a:lnTo>
                <a:lnTo>
                  <a:pt x="713015" y="450288"/>
                </a:lnTo>
                <a:lnTo>
                  <a:pt x="709548" y="447205"/>
                </a:lnTo>
                <a:lnTo>
                  <a:pt x="765236" y="433786"/>
                </a:lnTo>
                <a:lnTo>
                  <a:pt x="774595" y="441981"/>
                </a:lnTo>
                <a:lnTo>
                  <a:pt x="775724" y="443015"/>
                </a:lnTo>
                <a:lnTo>
                  <a:pt x="776957" y="445331"/>
                </a:lnTo>
                <a:lnTo>
                  <a:pt x="784743" y="451293"/>
                </a:lnTo>
                <a:lnTo>
                  <a:pt x="786258" y="453540"/>
                </a:lnTo>
                <a:lnTo>
                  <a:pt x="787243" y="454610"/>
                </a:lnTo>
                <a:lnTo>
                  <a:pt x="801415" y="469483"/>
                </a:lnTo>
                <a:lnTo>
                  <a:pt x="806306" y="476143"/>
                </a:lnTo>
                <a:lnTo>
                  <a:pt x="755862" y="488298"/>
                </a:lnTo>
                <a:lnTo>
                  <a:pt x="750741" y="494758"/>
                </a:lnTo>
                <a:lnTo>
                  <a:pt x="748002" y="499337"/>
                </a:lnTo>
                <a:close/>
              </a:path>
              <a:path w="815340" h="841375">
                <a:moveTo>
                  <a:pt x="814635" y="497650"/>
                </a:moveTo>
                <a:lnTo>
                  <a:pt x="763702" y="509923"/>
                </a:lnTo>
                <a:lnTo>
                  <a:pt x="764277" y="508479"/>
                </a:lnTo>
                <a:lnTo>
                  <a:pt x="764149" y="505897"/>
                </a:lnTo>
                <a:lnTo>
                  <a:pt x="763167" y="502214"/>
                </a:lnTo>
                <a:lnTo>
                  <a:pt x="762796" y="498385"/>
                </a:lnTo>
                <a:lnTo>
                  <a:pt x="763231" y="495667"/>
                </a:lnTo>
                <a:lnTo>
                  <a:pt x="761277" y="493525"/>
                </a:lnTo>
                <a:lnTo>
                  <a:pt x="758945" y="491475"/>
                </a:lnTo>
                <a:lnTo>
                  <a:pt x="755862" y="488298"/>
                </a:lnTo>
                <a:lnTo>
                  <a:pt x="806306" y="476143"/>
                </a:lnTo>
                <a:lnTo>
                  <a:pt x="811197" y="482803"/>
                </a:lnTo>
                <a:lnTo>
                  <a:pt x="813579" y="490067"/>
                </a:lnTo>
                <a:lnTo>
                  <a:pt x="813976" y="491277"/>
                </a:lnTo>
                <a:lnTo>
                  <a:pt x="814374" y="492488"/>
                </a:lnTo>
                <a:lnTo>
                  <a:pt x="814771" y="493698"/>
                </a:lnTo>
                <a:lnTo>
                  <a:pt x="815168" y="494909"/>
                </a:lnTo>
                <a:lnTo>
                  <a:pt x="814635" y="497650"/>
                </a:lnTo>
                <a:close/>
              </a:path>
              <a:path w="815340" h="841375">
                <a:moveTo>
                  <a:pt x="785233" y="553070"/>
                </a:moveTo>
                <a:lnTo>
                  <a:pt x="771525" y="556374"/>
                </a:lnTo>
                <a:lnTo>
                  <a:pt x="746729" y="561042"/>
                </a:lnTo>
                <a:lnTo>
                  <a:pt x="738414" y="563046"/>
                </a:lnTo>
                <a:lnTo>
                  <a:pt x="727265" y="561813"/>
                </a:lnTo>
                <a:lnTo>
                  <a:pt x="715679" y="561993"/>
                </a:lnTo>
                <a:lnTo>
                  <a:pt x="703194" y="561082"/>
                </a:lnTo>
                <a:lnTo>
                  <a:pt x="675508" y="559915"/>
                </a:lnTo>
                <a:lnTo>
                  <a:pt x="646466" y="559075"/>
                </a:lnTo>
                <a:lnTo>
                  <a:pt x="632692" y="558476"/>
                </a:lnTo>
                <a:lnTo>
                  <a:pt x="630673" y="558962"/>
                </a:lnTo>
                <a:lnTo>
                  <a:pt x="622340" y="558357"/>
                </a:lnTo>
                <a:lnTo>
                  <a:pt x="619292" y="559092"/>
                </a:lnTo>
                <a:lnTo>
                  <a:pt x="613492" y="557877"/>
                </a:lnTo>
                <a:lnTo>
                  <a:pt x="594869" y="557139"/>
                </a:lnTo>
                <a:lnTo>
                  <a:pt x="593317" y="557513"/>
                </a:lnTo>
                <a:lnTo>
                  <a:pt x="591578" y="556626"/>
                </a:lnTo>
                <a:lnTo>
                  <a:pt x="555663" y="554829"/>
                </a:lnTo>
                <a:lnTo>
                  <a:pt x="740775" y="510223"/>
                </a:lnTo>
                <a:lnTo>
                  <a:pt x="737556" y="516224"/>
                </a:lnTo>
                <a:lnTo>
                  <a:pt x="814635" y="497650"/>
                </a:lnTo>
                <a:lnTo>
                  <a:pt x="812505" y="508614"/>
                </a:lnTo>
                <a:lnTo>
                  <a:pt x="811909" y="510064"/>
                </a:lnTo>
                <a:lnTo>
                  <a:pt x="810893" y="510309"/>
                </a:lnTo>
                <a:lnTo>
                  <a:pt x="810051" y="511818"/>
                </a:lnTo>
                <a:lnTo>
                  <a:pt x="809918" y="514463"/>
                </a:lnTo>
                <a:lnTo>
                  <a:pt x="809641" y="517143"/>
                </a:lnTo>
                <a:lnTo>
                  <a:pt x="809241" y="519852"/>
                </a:lnTo>
                <a:lnTo>
                  <a:pt x="808982" y="521220"/>
                </a:lnTo>
                <a:lnTo>
                  <a:pt x="808808" y="523875"/>
                </a:lnTo>
                <a:lnTo>
                  <a:pt x="792200" y="548779"/>
                </a:lnTo>
                <a:lnTo>
                  <a:pt x="785233" y="553070"/>
                </a:lnTo>
                <a:close/>
              </a:path>
              <a:path w="815340" h="841375">
                <a:moveTo>
                  <a:pt x="479386" y="780920"/>
                </a:moveTo>
                <a:lnTo>
                  <a:pt x="425232" y="793969"/>
                </a:lnTo>
                <a:lnTo>
                  <a:pt x="425113" y="792691"/>
                </a:lnTo>
                <a:lnTo>
                  <a:pt x="425792" y="792528"/>
                </a:lnTo>
                <a:lnTo>
                  <a:pt x="426703" y="791002"/>
                </a:lnTo>
                <a:lnTo>
                  <a:pt x="431871" y="776693"/>
                </a:lnTo>
                <a:lnTo>
                  <a:pt x="441594" y="750836"/>
                </a:lnTo>
                <a:lnTo>
                  <a:pt x="444231" y="742362"/>
                </a:lnTo>
                <a:lnTo>
                  <a:pt x="449351" y="728065"/>
                </a:lnTo>
                <a:lnTo>
                  <a:pt x="502681" y="715214"/>
                </a:lnTo>
                <a:lnTo>
                  <a:pt x="491627" y="747924"/>
                </a:lnTo>
                <a:lnTo>
                  <a:pt x="485020" y="766498"/>
                </a:lnTo>
                <a:lnTo>
                  <a:pt x="479386" y="780920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10803" y="4122913"/>
            <a:ext cx="844550" cy="936625"/>
          </a:xfrm>
          <a:custGeom>
            <a:avLst/>
            <a:gdLst/>
            <a:ahLst/>
            <a:cxnLst/>
            <a:rect l="l" t="t" r="r" b="b"/>
            <a:pathLst>
              <a:path w="844550" h="936625">
                <a:moveTo>
                  <a:pt x="560935" y="409074"/>
                </a:moveTo>
                <a:lnTo>
                  <a:pt x="553581" y="406188"/>
                </a:lnTo>
                <a:lnTo>
                  <a:pt x="546979" y="402619"/>
                </a:lnTo>
                <a:lnTo>
                  <a:pt x="513515" y="365865"/>
                </a:lnTo>
                <a:lnTo>
                  <a:pt x="500504" y="318588"/>
                </a:lnTo>
                <a:lnTo>
                  <a:pt x="504574" y="268085"/>
                </a:lnTo>
                <a:lnTo>
                  <a:pt x="522358" y="221649"/>
                </a:lnTo>
                <a:lnTo>
                  <a:pt x="545175" y="184906"/>
                </a:lnTo>
                <a:lnTo>
                  <a:pt x="575306" y="152525"/>
                </a:lnTo>
                <a:lnTo>
                  <a:pt x="611355" y="127868"/>
                </a:lnTo>
                <a:lnTo>
                  <a:pt x="651925" y="114298"/>
                </a:lnTo>
                <a:lnTo>
                  <a:pt x="695618" y="115176"/>
                </a:lnTo>
                <a:lnTo>
                  <a:pt x="734264" y="140216"/>
                </a:lnTo>
                <a:lnTo>
                  <a:pt x="753999" y="175361"/>
                </a:lnTo>
                <a:lnTo>
                  <a:pt x="760642" y="216237"/>
                </a:lnTo>
                <a:lnTo>
                  <a:pt x="754668" y="256659"/>
                </a:lnTo>
                <a:lnTo>
                  <a:pt x="737360" y="304438"/>
                </a:lnTo>
                <a:lnTo>
                  <a:pt x="709140" y="347779"/>
                </a:lnTo>
                <a:lnTo>
                  <a:pt x="671706" y="382789"/>
                </a:lnTo>
                <a:lnTo>
                  <a:pt x="626758" y="405576"/>
                </a:lnTo>
                <a:lnTo>
                  <a:pt x="575996" y="412248"/>
                </a:lnTo>
                <a:lnTo>
                  <a:pt x="568487" y="411060"/>
                </a:lnTo>
                <a:lnTo>
                  <a:pt x="560935" y="409074"/>
                </a:lnTo>
                <a:close/>
              </a:path>
              <a:path w="844550" h="936625">
                <a:moveTo>
                  <a:pt x="322604" y="316247"/>
                </a:moveTo>
                <a:lnTo>
                  <a:pt x="279680" y="275930"/>
                </a:lnTo>
                <a:lnTo>
                  <a:pt x="260415" y="235030"/>
                </a:lnTo>
                <a:lnTo>
                  <a:pt x="252268" y="190018"/>
                </a:lnTo>
                <a:lnTo>
                  <a:pt x="254296" y="143601"/>
                </a:lnTo>
                <a:lnTo>
                  <a:pt x="265554" y="98484"/>
                </a:lnTo>
                <a:lnTo>
                  <a:pt x="284856" y="57885"/>
                </a:lnTo>
                <a:lnTo>
                  <a:pt x="285100" y="57374"/>
                </a:lnTo>
                <a:lnTo>
                  <a:pt x="307166" y="30414"/>
                </a:lnTo>
                <a:lnTo>
                  <a:pt x="336429" y="10075"/>
                </a:lnTo>
                <a:lnTo>
                  <a:pt x="369580" y="0"/>
                </a:lnTo>
                <a:lnTo>
                  <a:pt x="403310" y="3829"/>
                </a:lnTo>
                <a:lnTo>
                  <a:pt x="453084" y="47195"/>
                </a:lnTo>
                <a:lnTo>
                  <a:pt x="471752" y="88458"/>
                </a:lnTo>
                <a:lnTo>
                  <a:pt x="478979" y="134075"/>
                </a:lnTo>
                <a:lnTo>
                  <a:pt x="476185" y="180659"/>
                </a:lnTo>
                <a:lnTo>
                  <a:pt x="464797" y="224824"/>
                </a:lnTo>
                <a:lnTo>
                  <a:pt x="445556" y="264050"/>
                </a:lnTo>
                <a:lnTo>
                  <a:pt x="416371" y="297305"/>
                </a:lnTo>
                <a:lnTo>
                  <a:pt x="378838" y="318348"/>
                </a:lnTo>
                <a:lnTo>
                  <a:pt x="335140" y="320259"/>
                </a:lnTo>
                <a:lnTo>
                  <a:pt x="328779" y="318533"/>
                </a:lnTo>
                <a:lnTo>
                  <a:pt x="322604" y="316247"/>
                </a:lnTo>
                <a:close/>
              </a:path>
              <a:path w="844550" h="936625">
                <a:moveTo>
                  <a:pt x="631480" y="676135"/>
                </a:moveTo>
                <a:lnTo>
                  <a:pt x="599462" y="647778"/>
                </a:lnTo>
                <a:lnTo>
                  <a:pt x="585930" y="607894"/>
                </a:lnTo>
                <a:lnTo>
                  <a:pt x="588497" y="564267"/>
                </a:lnTo>
                <a:lnTo>
                  <a:pt x="602181" y="530992"/>
                </a:lnTo>
                <a:lnTo>
                  <a:pt x="604777" y="524681"/>
                </a:lnTo>
                <a:lnTo>
                  <a:pt x="630823" y="486398"/>
                </a:lnTo>
                <a:lnTo>
                  <a:pt x="665539" y="454323"/>
                </a:lnTo>
                <a:lnTo>
                  <a:pt x="706513" y="431694"/>
                </a:lnTo>
                <a:lnTo>
                  <a:pt x="751337" y="421746"/>
                </a:lnTo>
                <a:lnTo>
                  <a:pt x="797601" y="427718"/>
                </a:lnTo>
                <a:lnTo>
                  <a:pt x="828890" y="453383"/>
                </a:lnTo>
                <a:lnTo>
                  <a:pt x="843948" y="489931"/>
                </a:lnTo>
                <a:lnTo>
                  <a:pt x="844464" y="530766"/>
                </a:lnTo>
                <a:lnTo>
                  <a:pt x="832124" y="569290"/>
                </a:lnTo>
                <a:lnTo>
                  <a:pt x="806996" y="611379"/>
                </a:lnTo>
                <a:lnTo>
                  <a:pt x="771246" y="647250"/>
                </a:lnTo>
                <a:lnTo>
                  <a:pt x="727994" y="672761"/>
                </a:lnTo>
                <a:lnTo>
                  <a:pt x="680365" y="683770"/>
                </a:lnTo>
                <a:lnTo>
                  <a:pt x="631480" y="676135"/>
                </a:lnTo>
                <a:close/>
              </a:path>
              <a:path w="844550" h="936625">
                <a:moveTo>
                  <a:pt x="74445" y="471101"/>
                </a:moveTo>
                <a:lnTo>
                  <a:pt x="42459" y="443397"/>
                </a:lnTo>
                <a:lnTo>
                  <a:pt x="19358" y="408516"/>
                </a:lnTo>
                <a:lnTo>
                  <a:pt x="5190" y="368802"/>
                </a:lnTo>
                <a:lnTo>
                  <a:pt x="0" y="326595"/>
                </a:lnTo>
                <a:lnTo>
                  <a:pt x="3832" y="284236"/>
                </a:lnTo>
                <a:lnTo>
                  <a:pt x="16359" y="245231"/>
                </a:lnTo>
                <a:lnTo>
                  <a:pt x="16734" y="244066"/>
                </a:lnTo>
                <a:lnTo>
                  <a:pt x="38835" y="208353"/>
                </a:lnTo>
                <a:lnTo>
                  <a:pt x="82546" y="181757"/>
                </a:lnTo>
                <a:lnTo>
                  <a:pt x="107954" y="180116"/>
                </a:lnTo>
                <a:lnTo>
                  <a:pt x="132843" y="186025"/>
                </a:lnTo>
                <a:lnTo>
                  <a:pt x="132630" y="185942"/>
                </a:lnTo>
                <a:lnTo>
                  <a:pt x="165647" y="210038"/>
                </a:lnTo>
                <a:lnTo>
                  <a:pt x="193633" y="251741"/>
                </a:lnTo>
                <a:lnTo>
                  <a:pt x="209319" y="299850"/>
                </a:lnTo>
                <a:lnTo>
                  <a:pt x="212366" y="350574"/>
                </a:lnTo>
                <a:lnTo>
                  <a:pt x="202446" y="400062"/>
                </a:lnTo>
                <a:lnTo>
                  <a:pt x="199870" y="405041"/>
                </a:lnTo>
                <a:lnTo>
                  <a:pt x="179282" y="444522"/>
                </a:lnTo>
                <a:lnTo>
                  <a:pt x="179183" y="444713"/>
                </a:lnTo>
                <a:lnTo>
                  <a:pt x="157956" y="465296"/>
                </a:lnTo>
                <a:lnTo>
                  <a:pt x="131461" y="477957"/>
                </a:lnTo>
                <a:lnTo>
                  <a:pt x="102643" y="480593"/>
                </a:lnTo>
                <a:lnTo>
                  <a:pt x="74445" y="471101"/>
                </a:lnTo>
                <a:close/>
              </a:path>
              <a:path w="844550" h="936625">
                <a:moveTo>
                  <a:pt x="75225" y="778261"/>
                </a:moveTo>
                <a:lnTo>
                  <a:pt x="42368" y="753817"/>
                </a:lnTo>
                <a:lnTo>
                  <a:pt x="24993" y="717642"/>
                </a:lnTo>
                <a:lnTo>
                  <a:pt x="24542" y="677329"/>
                </a:lnTo>
                <a:lnTo>
                  <a:pt x="42455" y="640473"/>
                </a:lnTo>
                <a:lnTo>
                  <a:pt x="69550" y="603634"/>
                </a:lnTo>
                <a:lnTo>
                  <a:pt x="100645" y="570070"/>
                </a:lnTo>
                <a:lnTo>
                  <a:pt x="135004" y="539691"/>
                </a:lnTo>
                <a:lnTo>
                  <a:pt x="171889" y="512407"/>
                </a:lnTo>
                <a:lnTo>
                  <a:pt x="210564" y="488130"/>
                </a:lnTo>
                <a:lnTo>
                  <a:pt x="257682" y="469270"/>
                </a:lnTo>
                <a:lnTo>
                  <a:pt x="308319" y="460268"/>
                </a:lnTo>
                <a:lnTo>
                  <a:pt x="359625" y="461752"/>
                </a:lnTo>
                <a:lnTo>
                  <a:pt x="408747" y="474348"/>
                </a:lnTo>
                <a:lnTo>
                  <a:pt x="451762" y="497914"/>
                </a:lnTo>
                <a:lnTo>
                  <a:pt x="487541" y="533426"/>
                </a:lnTo>
                <a:lnTo>
                  <a:pt x="514894" y="576244"/>
                </a:lnTo>
                <a:lnTo>
                  <a:pt x="535509" y="622459"/>
                </a:lnTo>
                <a:lnTo>
                  <a:pt x="550972" y="670952"/>
                </a:lnTo>
                <a:lnTo>
                  <a:pt x="562869" y="720599"/>
                </a:lnTo>
                <a:lnTo>
                  <a:pt x="572784" y="770282"/>
                </a:lnTo>
                <a:lnTo>
                  <a:pt x="575687" y="808113"/>
                </a:lnTo>
                <a:lnTo>
                  <a:pt x="575113" y="846895"/>
                </a:lnTo>
                <a:lnTo>
                  <a:pt x="567201" y="883903"/>
                </a:lnTo>
                <a:lnTo>
                  <a:pt x="550721" y="911932"/>
                </a:lnTo>
                <a:lnTo>
                  <a:pt x="277798" y="804814"/>
                </a:lnTo>
                <a:lnTo>
                  <a:pt x="227106" y="795167"/>
                </a:lnTo>
                <a:lnTo>
                  <a:pt x="175660" y="793451"/>
                </a:lnTo>
                <a:lnTo>
                  <a:pt x="124520" y="790756"/>
                </a:lnTo>
                <a:lnTo>
                  <a:pt x="75225" y="778261"/>
                </a:lnTo>
                <a:close/>
              </a:path>
              <a:path w="844550" h="936625">
                <a:moveTo>
                  <a:pt x="444358" y="924613"/>
                </a:moveTo>
                <a:lnTo>
                  <a:pt x="414293" y="902963"/>
                </a:lnTo>
                <a:lnTo>
                  <a:pt x="383426" y="873530"/>
                </a:lnTo>
                <a:lnTo>
                  <a:pt x="351815" y="844591"/>
                </a:lnTo>
                <a:lnTo>
                  <a:pt x="317199" y="820278"/>
                </a:lnTo>
                <a:lnTo>
                  <a:pt x="550721" y="911932"/>
                </a:lnTo>
                <a:lnTo>
                  <a:pt x="548087" y="916413"/>
                </a:lnTo>
                <a:lnTo>
                  <a:pt x="515658" y="934511"/>
                </a:lnTo>
                <a:lnTo>
                  <a:pt x="479614" y="936187"/>
                </a:lnTo>
                <a:lnTo>
                  <a:pt x="444358" y="92461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38272" y="4102602"/>
            <a:ext cx="850265" cy="913130"/>
          </a:xfrm>
          <a:custGeom>
            <a:avLst/>
            <a:gdLst/>
            <a:ahLst/>
            <a:cxnLst/>
            <a:rect l="l" t="t" r="r" b="b"/>
            <a:pathLst>
              <a:path w="850264" h="913129">
                <a:moveTo>
                  <a:pt x="531222" y="317850"/>
                </a:moveTo>
                <a:lnTo>
                  <a:pt x="523702" y="320271"/>
                </a:lnTo>
                <a:lnTo>
                  <a:pt x="516332" y="321688"/>
                </a:lnTo>
                <a:lnTo>
                  <a:pt x="467160" y="314423"/>
                </a:lnTo>
                <a:lnTo>
                  <a:pt x="427158" y="286064"/>
                </a:lnTo>
                <a:lnTo>
                  <a:pt x="398336" y="244393"/>
                </a:lnTo>
                <a:lnTo>
                  <a:pt x="382705" y="197190"/>
                </a:lnTo>
                <a:lnTo>
                  <a:pt x="377105" y="154303"/>
                </a:lnTo>
                <a:lnTo>
                  <a:pt x="379930" y="110161"/>
                </a:lnTo>
                <a:lnTo>
                  <a:pt x="392225" y="68253"/>
                </a:lnTo>
                <a:lnTo>
                  <a:pt x="415038" y="32064"/>
                </a:lnTo>
                <a:lnTo>
                  <a:pt x="449416" y="5083"/>
                </a:lnTo>
                <a:lnTo>
                  <a:pt x="495184" y="0"/>
                </a:lnTo>
                <a:lnTo>
                  <a:pt x="532710" y="14711"/>
                </a:lnTo>
                <a:lnTo>
                  <a:pt x="563730" y="42147"/>
                </a:lnTo>
                <a:lnTo>
                  <a:pt x="584697" y="77219"/>
                </a:lnTo>
                <a:lnTo>
                  <a:pt x="601546" y="125161"/>
                </a:lnTo>
                <a:lnTo>
                  <a:pt x="607140" y="176576"/>
                </a:lnTo>
                <a:lnTo>
                  <a:pt x="600327" y="227376"/>
                </a:lnTo>
                <a:lnTo>
                  <a:pt x="579960" y="273470"/>
                </a:lnTo>
                <a:lnTo>
                  <a:pt x="544889" y="310772"/>
                </a:lnTo>
                <a:lnTo>
                  <a:pt x="538325" y="314606"/>
                </a:lnTo>
                <a:lnTo>
                  <a:pt x="531222" y="317850"/>
                </a:lnTo>
                <a:close/>
              </a:path>
              <a:path w="850264" h="913129">
                <a:moveTo>
                  <a:pt x="287966" y="396877"/>
                </a:moveTo>
                <a:lnTo>
                  <a:pt x="281569" y="398438"/>
                </a:lnTo>
                <a:lnTo>
                  <a:pt x="275026" y="399390"/>
                </a:lnTo>
                <a:lnTo>
                  <a:pt x="229216" y="392843"/>
                </a:lnTo>
                <a:lnTo>
                  <a:pt x="188409" y="373379"/>
                </a:lnTo>
                <a:lnTo>
                  <a:pt x="153607" y="343694"/>
                </a:lnTo>
                <a:lnTo>
                  <a:pt x="125791" y="306480"/>
                </a:lnTo>
                <a:lnTo>
                  <a:pt x="105943" y="264428"/>
                </a:lnTo>
                <a:lnTo>
                  <a:pt x="95182" y="220781"/>
                </a:lnTo>
                <a:lnTo>
                  <a:pt x="95047" y="220231"/>
                </a:lnTo>
                <a:lnTo>
                  <a:pt x="104836" y="151122"/>
                </a:lnTo>
                <a:lnTo>
                  <a:pt x="152654" y="103945"/>
                </a:lnTo>
                <a:lnTo>
                  <a:pt x="173001" y="100016"/>
                </a:lnTo>
                <a:lnTo>
                  <a:pt x="218636" y="106003"/>
                </a:lnTo>
                <a:lnTo>
                  <a:pt x="259211" y="126126"/>
                </a:lnTo>
                <a:lnTo>
                  <a:pt x="293683" y="156863"/>
                </a:lnTo>
                <a:lnTo>
                  <a:pt x="321013" y="194691"/>
                </a:lnTo>
                <a:lnTo>
                  <a:pt x="340158" y="236088"/>
                </a:lnTo>
                <a:lnTo>
                  <a:pt x="350096" y="278633"/>
                </a:lnTo>
                <a:lnTo>
                  <a:pt x="348559" y="322852"/>
                </a:lnTo>
                <a:lnTo>
                  <a:pt x="348283" y="323689"/>
                </a:lnTo>
                <a:lnTo>
                  <a:pt x="332826" y="362903"/>
                </a:lnTo>
                <a:lnTo>
                  <a:pt x="300210" y="392046"/>
                </a:lnTo>
                <a:lnTo>
                  <a:pt x="294193" y="394738"/>
                </a:lnTo>
                <a:lnTo>
                  <a:pt x="287966" y="396877"/>
                </a:lnTo>
                <a:close/>
              </a:path>
              <a:path w="850264" h="913129">
                <a:moveTo>
                  <a:pt x="754901" y="479917"/>
                </a:moveTo>
                <a:lnTo>
                  <a:pt x="712164" y="478236"/>
                </a:lnTo>
                <a:lnTo>
                  <a:pt x="676440" y="455929"/>
                </a:lnTo>
                <a:lnTo>
                  <a:pt x="650807" y="420533"/>
                </a:lnTo>
                <a:lnTo>
                  <a:pt x="638348" y="379584"/>
                </a:lnTo>
                <a:lnTo>
                  <a:pt x="634274" y="333460"/>
                </a:lnTo>
                <a:lnTo>
                  <a:pt x="640841" y="286654"/>
                </a:lnTo>
                <a:lnTo>
                  <a:pt x="658232" y="243196"/>
                </a:lnTo>
                <a:lnTo>
                  <a:pt x="686632" y="207119"/>
                </a:lnTo>
                <a:lnTo>
                  <a:pt x="726224" y="182452"/>
                </a:lnTo>
                <a:lnTo>
                  <a:pt x="766693" y="182511"/>
                </a:lnTo>
                <a:lnTo>
                  <a:pt x="801487" y="201269"/>
                </a:lnTo>
                <a:lnTo>
                  <a:pt x="827738" y="232553"/>
                </a:lnTo>
                <a:lnTo>
                  <a:pt x="842575" y="270186"/>
                </a:lnTo>
                <a:lnTo>
                  <a:pt x="849769" y="318674"/>
                </a:lnTo>
                <a:lnTo>
                  <a:pt x="844805" y="369074"/>
                </a:lnTo>
                <a:lnTo>
                  <a:pt x="827476" y="416203"/>
                </a:lnTo>
                <a:lnTo>
                  <a:pt x="797576" y="454879"/>
                </a:lnTo>
                <a:lnTo>
                  <a:pt x="754901" y="479917"/>
                </a:lnTo>
                <a:close/>
              </a:path>
              <a:path w="850264" h="913129">
                <a:moveTo>
                  <a:pt x="193906" y="673852"/>
                </a:moveTo>
                <a:lnTo>
                  <a:pt x="151606" y="672657"/>
                </a:lnTo>
                <a:lnTo>
                  <a:pt x="111643" y="660281"/>
                </a:lnTo>
                <a:lnTo>
                  <a:pt x="75533" y="638508"/>
                </a:lnTo>
                <a:lnTo>
                  <a:pt x="44794" y="609122"/>
                </a:lnTo>
                <a:lnTo>
                  <a:pt x="20944" y="573907"/>
                </a:lnTo>
                <a:lnTo>
                  <a:pt x="5948" y="535783"/>
                </a:lnTo>
                <a:lnTo>
                  <a:pt x="5500" y="534644"/>
                </a:lnTo>
                <a:lnTo>
                  <a:pt x="742" y="498849"/>
                </a:lnTo>
                <a:lnTo>
                  <a:pt x="0" y="493007"/>
                </a:lnTo>
                <a:lnTo>
                  <a:pt x="4524" y="467061"/>
                </a:lnTo>
                <a:lnTo>
                  <a:pt x="16998" y="444746"/>
                </a:lnTo>
                <a:lnTo>
                  <a:pt x="35627" y="427391"/>
                </a:lnTo>
                <a:lnTo>
                  <a:pt x="58635" y="416209"/>
                </a:lnTo>
                <a:lnTo>
                  <a:pt x="58417" y="416279"/>
                </a:lnTo>
                <a:lnTo>
                  <a:pt x="68454" y="413795"/>
                </a:lnTo>
                <a:lnTo>
                  <a:pt x="78567" y="412572"/>
                </a:lnTo>
                <a:lnTo>
                  <a:pt x="88864" y="412627"/>
                </a:lnTo>
                <a:lnTo>
                  <a:pt x="147295" y="428593"/>
                </a:lnTo>
                <a:lnTo>
                  <a:pt x="189894" y="455903"/>
                </a:lnTo>
                <a:lnTo>
                  <a:pt x="224365" y="493239"/>
                </a:lnTo>
                <a:lnTo>
                  <a:pt x="248016" y="537827"/>
                </a:lnTo>
                <a:lnTo>
                  <a:pt x="258232" y="586907"/>
                </a:lnTo>
                <a:lnTo>
                  <a:pt x="258276" y="587118"/>
                </a:lnTo>
                <a:lnTo>
                  <a:pt x="254875" y="616489"/>
                </a:lnTo>
                <a:lnTo>
                  <a:pt x="242382" y="643063"/>
                </a:lnTo>
                <a:lnTo>
                  <a:pt x="221743" y="663348"/>
                </a:lnTo>
                <a:lnTo>
                  <a:pt x="193906" y="673852"/>
                </a:lnTo>
                <a:close/>
              </a:path>
              <a:path w="850264" h="913129">
                <a:moveTo>
                  <a:pt x="388967" y="911126"/>
                </a:moveTo>
                <a:lnTo>
                  <a:pt x="348058" y="913005"/>
                </a:lnTo>
                <a:lnTo>
                  <a:pt x="311707" y="896003"/>
                </a:lnTo>
                <a:lnTo>
                  <a:pt x="285836" y="865083"/>
                </a:lnTo>
                <a:lnTo>
                  <a:pt x="276370" y="825212"/>
                </a:lnTo>
                <a:lnTo>
                  <a:pt x="274021" y="779543"/>
                </a:lnTo>
                <a:lnTo>
                  <a:pt x="276842" y="733876"/>
                </a:lnTo>
                <a:lnTo>
                  <a:pt x="284206" y="688608"/>
                </a:lnTo>
                <a:lnTo>
                  <a:pt x="295486" y="644137"/>
                </a:lnTo>
                <a:lnTo>
                  <a:pt x="310054" y="600859"/>
                </a:lnTo>
                <a:lnTo>
                  <a:pt x="334587" y="556431"/>
                </a:lnTo>
                <a:lnTo>
                  <a:pt x="368086" y="517405"/>
                </a:lnTo>
                <a:lnTo>
                  <a:pt x="408740" y="486073"/>
                </a:lnTo>
                <a:lnTo>
                  <a:pt x="454739" y="464725"/>
                </a:lnTo>
                <a:lnTo>
                  <a:pt x="502956" y="455735"/>
                </a:lnTo>
                <a:lnTo>
                  <a:pt x="528010" y="456280"/>
                </a:lnTo>
                <a:lnTo>
                  <a:pt x="601415" y="476401"/>
                </a:lnTo>
                <a:lnTo>
                  <a:pt x="646631" y="499125"/>
                </a:lnTo>
                <a:lnTo>
                  <a:pt x="689300" y="526872"/>
                </a:lnTo>
                <a:lnTo>
                  <a:pt x="729940" y="557772"/>
                </a:lnTo>
                <a:lnTo>
                  <a:pt x="769068" y="589954"/>
                </a:lnTo>
                <a:lnTo>
                  <a:pt x="819374" y="647784"/>
                </a:lnTo>
                <a:lnTo>
                  <a:pt x="841666" y="713570"/>
                </a:lnTo>
                <a:lnTo>
                  <a:pt x="562586" y="803435"/>
                </a:lnTo>
                <a:lnTo>
                  <a:pt x="517239" y="828059"/>
                </a:lnTo>
                <a:lnTo>
                  <a:pt x="476329" y="859301"/>
                </a:lnTo>
                <a:lnTo>
                  <a:pt x="435036" y="889590"/>
                </a:lnTo>
                <a:lnTo>
                  <a:pt x="388967" y="911126"/>
                </a:lnTo>
                <a:close/>
              </a:path>
              <a:path w="850264" h="913129">
                <a:moveTo>
                  <a:pt x="767360" y="790723"/>
                </a:moveTo>
                <a:lnTo>
                  <a:pt x="730381" y="792998"/>
                </a:lnTo>
                <a:lnTo>
                  <a:pt x="687854" y="789756"/>
                </a:lnTo>
                <a:lnTo>
                  <a:pt x="645064" y="787367"/>
                </a:lnTo>
                <a:lnTo>
                  <a:pt x="602876" y="790461"/>
                </a:lnTo>
                <a:lnTo>
                  <a:pt x="841666" y="713570"/>
                </a:lnTo>
                <a:lnTo>
                  <a:pt x="842464" y="718707"/>
                </a:lnTo>
                <a:lnTo>
                  <a:pt x="828819" y="753246"/>
                </a:lnTo>
                <a:lnTo>
                  <a:pt x="801979" y="777362"/>
                </a:lnTo>
                <a:lnTo>
                  <a:pt x="767360" y="79072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93603" y="6303797"/>
            <a:ext cx="495300" cy="466090"/>
          </a:xfrm>
          <a:custGeom>
            <a:avLst/>
            <a:gdLst/>
            <a:ahLst/>
            <a:cxnLst/>
            <a:rect l="l" t="t" r="r" b="b"/>
            <a:pathLst>
              <a:path w="495300" h="466090">
                <a:moveTo>
                  <a:pt x="21961" y="225757"/>
                </a:moveTo>
                <a:lnTo>
                  <a:pt x="12916" y="222368"/>
                </a:lnTo>
                <a:lnTo>
                  <a:pt x="6949" y="215306"/>
                </a:lnTo>
                <a:lnTo>
                  <a:pt x="2341" y="205524"/>
                </a:lnTo>
                <a:lnTo>
                  <a:pt x="0" y="195176"/>
                </a:lnTo>
                <a:lnTo>
                  <a:pt x="830" y="186414"/>
                </a:lnTo>
                <a:lnTo>
                  <a:pt x="9772" y="162872"/>
                </a:lnTo>
                <a:lnTo>
                  <a:pt x="19666" y="139759"/>
                </a:lnTo>
                <a:lnTo>
                  <a:pt x="19789" y="139471"/>
                </a:lnTo>
                <a:lnTo>
                  <a:pt x="45546" y="96379"/>
                </a:lnTo>
                <a:lnTo>
                  <a:pt x="85465" y="50191"/>
                </a:lnTo>
                <a:lnTo>
                  <a:pt x="138300" y="19638"/>
                </a:lnTo>
                <a:lnTo>
                  <a:pt x="194723" y="8119"/>
                </a:lnTo>
                <a:lnTo>
                  <a:pt x="251599" y="0"/>
                </a:lnTo>
                <a:lnTo>
                  <a:pt x="269453" y="1170"/>
                </a:lnTo>
                <a:lnTo>
                  <a:pt x="284985" y="8459"/>
                </a:lnTo>
                <a:lnTo>
                  <a:pt x="298930" y="20733"/>
                </a:lnTo>
                <a:lnTo>
                  <a:pt x="312025" y="36859"/>
                </a:lnTo>
                <a:lnTo>
                  <a:pt x="299562" y="41670"/>
                </a:lnTo>
                <a:lnTo>
                  <a:pt x="287779" y="46339"/>
                </a:lnTo>
                <a:lnTo>
                  <a:pt x="249253" y="57173"/>
                </a:lnTo>
                <a:lnTo>
                  <a:pt x="202050" y="64353"/>
                </a:lnTo>
                <a:lnTo>
                  <a:pt x="160313" y="74366"/>
                </a:lnTo>
                <a:lnTo>
                  <a:pt x="126252" y="94378"/>
                </a:lnTo>
                <a:lnTo>
                  <a:pt x="98593" y="122943"/>
                </a:lnTo>
                <a:lnTo>
                  <a:pt x="76061" y="158618"/>
                </a:lnTo>
                <a:lnTo>
                  <a:pt x="68824" y="171289"/>
                </a:lnTo>
                <a:lnTo>
                  <a:pt x="60992" y="183620"/>
                </a:lnTo>
                <a:lnTo>
                  <a:pt x="53037" y="195766"/>
                </a:lnTo>
                <a:lnTo>
                  <a:pt x="45244" y="208168"/>
                </a:lnTo>
                <a:lnTo>
                  <a:pt x="38578" y="217015"/>
                </a:lnTo>
                <a:lnTo>
                  <a:pt x="30666" y="223425"/>
                </a:lnTo>
                <a:lnTo>
                  <a:pt x="21961" y="225757"/>
                </a:lnTo>
                <a:close/>
              </a:path>
              <a:path w="495300" h="466090">
                <a:moveTo>
                  <a:pt x="113827" y="465583"/>
                </a:moveTo>
                <a:lnTo>
                  <a:pt x="85743" y="436437"/>
                </a:lnTo>
                <a:lnTo>
                  <a:pt x="82708" y="410898"/>
                </a:lnTo>
                <a:lnTo>
                  <a:pt x="88609" y="357175"/>
                </a:lnTo>
                <a:lnTo>
                  <a:pt x="99854" y="311043"/>
                </a:lnTo>
                <a:lnTo>
                  <a:pt x="118916" y="267631"/>
                </a:lnTo>
                <a:lnTo>
                  <a:pt x="147666" y="227504"/>
                </a:lnTo>
                <a:lnTo>
                  <a:pt x="182194" y="195766"/>
                </a:lnTo>
                <a:lnTo>
                  <a:pt x="220857" y="171874"/>
                </a:lnTo>
                <a:lnTo>
                  <a:pt x="262806" y="154724"/>
                </a:lnTo>
                <a:lnTo>
                  <a:pt x="307191" y="143210"/>
                </a:lnTo>
                <a:lnTo>
                  <a:pt x="368205" y="136865"/>
                </a:lnTo>
                <a:lnTo>
                  <a:pt x="376037" y="136865"/>
                </a:lnTo>
                <a:lnTo>
                  <a:pt x="396499" y="136624"/>
                </a:lnTo>
                <a:lnTo>
                  <a:pt x="445973" y="139759"/>
                </a:lnTo>
                <a:lnTo>
                  <a:pt x="490585" y="175235"/>
                </a:lnTo>
                <a:lnTo>
                  <a:pt x="495268" y="192381"/>
                </a:lnTo>
                <a:lnTo>
                  <a:pt x="491094" y="198433"/>
                </a:lnTo>
                <a:lnTo>
                  <a:pt x="445510" y="211907"/>
                </a:lnTo>
                <a:lnTo>
                  <a:pt x="401966" y="216585"/>
                </a:lnTo>
                <a:lnTo>
                  <a:pt x="339916" y="221636"/>
                </a:lnTo>
                <a:lnTo>
                  <a:pt x="309004" y="224785"/>
                </a:lnTo>
                <a:lnTo>
                  <a:pt x="271153" y="235147"/>
                </a:lnTo>
                <a:lnTo>
                  <a:pt x="214937" y="281590"/>
                </a:lnTo>
                <a:lnTo>
                  <a:pt x="195101" y="314216"/>
                </a:lnTo>
                <a:lnTo>
                  <a:pt x="170666" y="371092"/>
                </a:lnTo>
                <a:lnTo>
                  <a:pt x="149177" y="429328"/>
                </a:lnTo>
                <a:lnTo>
                  <a:pt x="144376" y="442980"/>
                </a:lnTo>
                <a:lnTo>
                  <a:pt x="138413" y="455160"/>
                </a:lnTo>
                <a:lnTo>
                  <a:pt x="128995" y="463487"/>
                </a:lnTo>
                <a:lnTo>
                  <a:pt x="113827" y="465583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79214" y="8368893"/>
            <a:ext cx="441325" cy="485775"/>
          </a:xfrm>
          <a:custGeom>
            <a:avLst/>
            <a:gdLst/>
            <a:ahLst/>
            <a:cxnLst/>
            <a:rect l="l" t="t" r="r" b="b"/>
            <a:pathLst>
              <a:path w="441325" h="485775">
                <a:moveTo>
                  <a:pt x="395769" y="166672"/>
                </a:moveTo>
                <a:lnTo>
                  <a:pt x="433510" y="190546"/>
                </a:lnTo>
                <a:lnTo>
                  <a:pt x="440041" y="240435"/>
                </a:lnTo>
                <a:lnTo>
                  <a:pt x="440901" y="266046"/>
                </a:lnTo>
                <a:lnTo>
                  <a:pt x="438828" y="290933"/>
                </a:lnTo>
                <a:lnTo>
                  <a:pt x="426769" y="350779"/>
                </a:lnTo>
                <a:lnTo>
                  <a:pt x="395776" y="403357"/>
                </a:lnTo>
                <a:lnTo>
                  <a:pt x="352303" y="441123"/>
                </a:lnTo>
                <a:lnTo>
                  <a:pt x="306764" y="476153"/>
                </a:lnTo>
                <a:lnTo>
                  <a:pt x="273532" y="485197"/>
                </a:lnTo>
                <a:lnTo>
                  <a:pt x="255355" y="481363"/>
                </a:lnTo>
                <a:lnTo>
                  <a:pt x="236023" y="473757"/>
                </a:lnTo>
                <a:lnTo>
                  <a:pt x="244512" y="463441"/>
                </a:lnTo>
                <a:lnTo>
                  <a:pt x="252478" y="453583"/>
                </a:lnTo>
                <a:lnTo>
                  <a:pt x="280703" y="425210"/>
                </a:lnTo>
                <a:lnTo>
                  <a:pt x="318280" y="395754"/>
                </a:lnTo>
                <a:lnTo>
                  <a:pt x="349704" y="366518"/>
                </a:lnTo>
                <a:lnTo>
                  <a:pt x="369529" y="332349"/>
                </a:lnTo>
                <a:lnTo>
                  <a:pt x="379574" y="293876"/>
                </a:lnTo>
                <a:lnTo>
                  <a:pt x="381659" y="251733"/>
                </a:lnTo>
                <a:lnTo>
                  <a:pt x="381733" y="237141"/>
                </a:lnTo>
                <a:lnTo>
                  <a:pt x="382492" y="222553"/>
                </a:lnTo>
                <a:lnTo>
                  <a:pt x="383449" y="208065"/>
                </a:lnTo>
                <a:lnTo>
                  <a:pt x="384140" y="193434"/>
                </a:lnTo>
                <a:lnTo>
                  <a:pt x="385596" y="182454"/>
                </a:lnTo>
                <a:lnTo>
                  <a:pt x="389335" y="172982"/>
                </a:lnTo>
                <a:lnTo>
                  <a:pt x="395769" y="166672"/>
                </a:lnTo>
                <a:close/>
              </a:path>
              <a:path w="441325" h="485775">
                <a:moveTo>
                  <a:pt x="197879" y="2979"/>
                </a:moveTo>
                <a:lnTo>
                  <a:pt x="236663" y="14556"/>
                </a:lnTo>
                <a:lnTo>
                  <a:pt x="273129" y="84989"/>
                </a:lnTo>
                <a:lnTo>
                  <a:pt x="286013" y="130690"/>
                </a:lnTo>
                <a:lnTo>
                  <a:pt x="290753" y="177866"/>
                </a:lnTo>
                <a:lnTo>
                  <a:pt x="285441" y="226942"/>
                </a:lnTo>
                <a:lnTo>
                  <a:pt x="270974" y="271554"/>
                </a:lnTo>
                <a:lnTo>
                  <a:pt x="249048" y="311365"/>
                </a:lnTo>
                <a:lnTo>
                  <a:pt x="220948" y="346921"/>
                </a:lnTo>
                <a:lnTo>
                  <a:pt x="187956" y="378766"/>
                </a:lnTo>
                <a:lnTo>
                  <a:pt x="137941" y="414283"/>
                </a:lnTo>
                <a:lnTo>
                  <a:pt x="131120" y="418134"/>
                </a:lnTo>
                <a:lnTo>
                  <a:pt x="113419" y="428401"/>
                </a:lnTo>
                <a:lnTo>
                  <a:pt x="87146" y="442955"/>
                </a:lnTo>
                <a:lnTo>
                  <a:pt x="68795" y="449991"/>
                </a:lnTo>
                <a:lnTo>
                  <a:pt x="50057" y="451618"/>
                </a:lnTo>
                <a:lnTo>
                  <a:pt x="31203" y="448431"/>
                </a:lnTo>
                <a:lnTo>
                  <a:pt x="12506" y="441026"/>
                </a:lnTo>
                <a:lnTo>
                  <a:pt x="3925" y="435082"/>
                </a:lnTo>
                <a:lnTo>
                  <a:pt x="3021" y="433543"/>
                </a:lnTo>
                <a:lnTo>
                  <a:pt x="0" y="428396"/>
                </a:lnTo>
                <a:lnTo>
                  <a:pt x="23999" y="395160"/>
                </a:lnTo>
                <a:lnTo>
                  <a:pt x="69353" y="361455"/>
                </a:lnTo>
                <a:lnTo>
                  <a:pt x="120906" y="326555"/>
                </a:lnTo>
                <a:lnTo>
                  <a:pt x="146278" y="308618"/>
                </a:lnTo>
                <a:lnTo>
                  <a:pt x="174147" y="280988"/>
                </a:lnTo>
                <a:lnTo>
                  <a:pt x="191648" y="248704"/>
                </a:lnTo>
                <a:lnTo>
                  <a:pt x="200272" y="212910"/>
                </a:lnTo>
                <a:lnTo>
                  <a:pt x="201509" y="174747"/>
                </a:lnTo>
                <a:lnTo>
                  <a:pt x="198941" y="143931"/>
                </a:lnTo>
                <a:lnTo>
                  <a:pt x="194830" y="113206"/>
                </a:lnTo>
                <a:lnTo>
                  <a:pt x="189910" y="82546"/>
                </a:lnTo>
                <a:lnTo>
                  <a:pt x="184917" y="51928"/>
                </a:lnTo>
                <a:lnTo>
                  <a:pt x="182387" y="37679"/>
                </a:lnTo>
                <a:lnTo>
                  <a:pt x="181592" y="24142"/>
                </a:lnTo>
                <a:lnTo>
                  <a:pt x="185700" y="12260"/>
                </a:lnTo>
                <a:lnTo>
                  <a:pt x="197879" y="297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1271" rIns="0" bIns="0" rtlCol="0">
            <a:spAutoFit/>
          </a:bodyPr>
          <a:lstStyle/>
          <a:p>
            <a:pPr marL="4286885">
              <a:lnSpc>
                <a:spcPct val="100000"/>
              </a:lnSpc>
              <a:spcBef>
                <a:spcPts val="100"/>
              </a:spcBef>
            </a:pPr>
            <a:r>
              <a:rPr sz="9200" spc="-710" dirty="0">
                <a:solidFill>
                  <a:srgbClr val="A3580F"/>
                </a:solidFill>
              </a:rPr>
              <a:t>DESIGN</a:t>
            </a:r>
            <a:r>
              <a:rPr sz="9200" spc="-890" dirty="0">
                <a:solidFill>
                  <a:srgbClr val="A3580F"/>
                </a:solidFill>
              </a:rPr>
              <a:t> </a:t>
            </a:r>
            <a:r>
              <a:rPr sz="9200" spc="-885" dirty="0">
                <a:solidFill>
                  <a:srgbClr val="A3580F"/>
                </a:solidFill>
              </a:rPr>
              <a:t>BRIEF</a:t>
            </a:r>
            <a:endParaRPr sz="92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5404747"/>
            <a:ext cx="142874" cy="142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5957197"/>
            <a:ext cx="142874" cy="1428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6509646"/>
            <a:ext cx="142874" cy="1428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7062096"/>
            <a:ext cx="142874" cy="142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8166996"/>
            <a:ext cx="142874" cy="1428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935" y="8719446"/>
            <a:ext cx="142874" cy="1428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935" y="9271896"/>
            <a:ext cx="142874" cy="1428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92860" y="2366336"/>
            <a:ext cx="16836390" cy="720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1455">
              <a:lnSpc>
                <a:spcPct val="117000"/>
              </a:lnSpc>
              <a:spcBef>
                <a:spcPts val="95"/>
              </a:spcBef>
            </a:pPr>
            <a:r>
              <a:rPr sz="3100" spc="130" dirty="0"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114" dirty="0">
                <a:latin typeface="Lucida Sans Unicode" panose="020B0602030504020204"/>
                <a:cs typeface="Lucida Sans Unicode" panose="020B0602030504020204"/>
              </a:rPr>
              <a:t>Buddy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6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unified</a:t>
            </a:r>
            <a:r>
              <a:rPr sz="3100" spc="-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75" dirty="0"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50" dirty="0">
                <a:latin typeface="Lucida Sans Unicode" panose="020B0602030504020204"/>
                <a:cs typeface="Lucida Sans Unicode" panose="020B0602030504020204"/>
              </a:rPr>
              <a:t>care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mobile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app</a:t>
            </a:r>
            <a:r>
              <a:rPr sz="3100" spc="-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focused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on</a:t>
            </a:r>
            <a:r>
              <a:rPr sz="3100" spc="-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75" dirty="0"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adoption,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35" dirty="0">
                <a:latin typeface="Lucida Sans Unicode" panose="020B0602030504020204"/>
                <a:cs typeface="Lucida Sans Unicode" panose="020B0602030504020204"/>
              </a:rPr>
              <a:t>ordering,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25" dirty="0">
                <a:latin typeface="Lucida Sans Unicode" panose="020B0602030504020204"/>
                <a:cs typeface="Lucida Sans Unicode" panose="020B0602030504020204"/>
              </a:rPr>
              <a:t>and </a:t>
            </a:r>
            <a:r>
              <a:rPr sz="3100" spc="50" dirty="0">
                <a:latin typeface="Lucida Sans Unicode" panose="020B0602030504020204"/>
                <a:cs typeface="Lucida Sans Unicode" panose="020B0602030504020204"/>
              </a:rPr>
              <a:t>veterinary</a:t>
            </a:r>
            <a:r>
              <a:rPr sz="3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appointment</a:t>
            </a:r>
            <a:r>
              <a:rPr sz="310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booking.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17000"/>
              </a:lnSpc>
            </a:pPr>
            <a:r>
              <a:rPr sz="3100" spc="-40" dirty="0"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60" dirty="0">
                <a:latin typeface="Lucida Sans Unicode" panose="020B0602030504020204"/>
                <a:cs typeface="Lucida Sans Unicode" panose="020B0602030504020204"/>
              </a:rPr>
              <a:t>goal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60" dirty="0">
                <a:latin typeface="Lucida Sans Unicode" panose="020B0602030504020204"/>
                <a:cs typeface="Lucida Sans Unicode" panose="020B0602030504020204"/>
              </a:rPr>
              <a:t>is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55" dirty="0"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build</a:t>
            </a:r>
            <a:r>
              <a:rPr sz="3100" spc="-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20" dirty="0">
                <a:latin typeface="Lucida Sans Unicode" panose="020B0602030504020204"/>
                <a:cs typeface="Lucida Sans Unicode" panose="020B0602030504020204"/>
              </a:rPr>
              <a:t>friendly,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trustworthy,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100" spc="-1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seamless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experience</a:t>
            </a:r>
            <a:r>
              <a:rPr sz="3100" spc="-1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new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100" spc="-1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existing </a:t>
            </a:r>
            <a:r>
              <a:rPr sz="3100" spc="75" dirty="0"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100" spc="-2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owners.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100" spc="-100" dirty="0">
                <a:latin typeface="Arial Black" panose="020B0A04020102020204"/>
                <a:cs typeface="Arial Black" panose="020B0A04020102020204"/>
              </a:rPr>
              <a:t>Objectives:</a:t>
            </a:r>
            <a:endParaRPr sz="3100">
              <a:latin typeface="Arial Black" panose="020B0A04020102020204"/>
              <a:cs typeface="Arial Black" panose="020B0A04020102020204"/>
            </a:endParaRPr>
          </a:p>
          <a:p>
            <a:pPr marL="687705">
              <a:lnSpc>
                <a:spcPct val="100000"/>
              </a:lnSpc>
              <a:spcBef>
                <a:spcPts val="630"/>
              </a:spcBef>
            </a:pPr>
            <a:r>
              <a:rPr sz="3100" dirty="0">
                <a:latin typeface="Lucida Sans Unicode" panose="020B0602030504020204"/>
                <a:cs typeface="Lucida Sans Unicode" panose="020B0602030504020204"/>
              </a:rPr>
              <a:t>Help</a:t>
            </a:r>
            <a:r>
              <a:rPr sz="3100" spc="-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users</a:t>
            </a:r>
            <a:r>
              <a:rPr sz="31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adopt</a:t>
            </a:r>
            <a:r>
              <a:rPr sz="31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verified</a:t>
            </a:r>
            <a:r>
              <a:rPr sz="3100" spc="-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pets</a:t>
            </a:r>
            <a:r>
              <a:rPr sz="31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safely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  <a:p>
            <a:pPr marL="687705" marR="7390765">
              <a:lnSpc>
                <a:spcPct val="117000"/>
              </a:lnSpc>
            </a:pPr>
            <a:r>
              <a:rPr sz="3100" spc="65" dirty="0">
                <a:latin typeface="Lucida Sans Unicode" panose="020B0602030504020204"/>
                <a:cs typeface="Lucida Sans Unicode" panose="020B0602030504020204"/>
              </a:rPr>
              <a:t>Provide</a:t>
            </a:r>
            <a:r>
              <a:rPr sz="3100" spc="-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easy</a:t>
            </a:r>
            <a:r>
              <a:rPr sz="3100" spc="-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20" dirty="0">
                <a:latin typeface="Lucida Sans Unicode" panose="020B0602030504020204"/>
                <a:cs typeface="Lucida Sans Unicode" panose="020B0602030504020204"/>
              </a:rPr>
              <a:t>ordering</a:t>
            </a:r>
            <a:r>
              <a:rPr sz="3100" spc="-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3100" spc="-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75" dirty="0"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100" spc="-1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1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14" dirty="0">
                <a:latin typeface="Lucida Sans Unicode" panose="020B0602030504020204"/>
                <a:cs typeface="Lucida Sans Unicode" panose="020B0602030504020204"/>
              </a:rPr>
              <a:t>&amp;</a:t>
            </a:r>
            <a:r>
              <a:rPr sz="31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essentials </a:t>
            </a:r>
            <a:r>
              <a:rPr sz="3100" spc="50" dirty="0">
                <a:latin typeface="Lucida Sans Unicode" panose="020B0602030504020204"/>
                <a:cs typeface="Lucida Sans Unicode" panose="020B0602030504020204"/>
              </a:rPr>
              <a:t>Enable</a:t>
            </a:r>
            <a:r>
              <a:rPr sz="310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35" dirty="0">
                <a:latin typeface="Lucida Sans Unicode" panose="020B0602030504020204"/>
                <a:cs typeface="Lucida Sans Unicode" panose="020B0602030504020204"/>
              </a:rPr>
              <a:t>quick</a:t>
            </a:r>
            <a:r>
              <a:rPr sz="310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105" dirty="0">
                <a:latin typeface="Lucida Sans Unicode" panose="020B0602030504020204"/>
                <a:cs typeface="Lucida Sans Unicode" panose="020B0602030504020204"/>
              </a:rPr>
              <a:t>vet</a:t>
            </a:r>
            <a:r>
              <a:rPr sz="310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appointment</a:t>
            </a:r>
            <a:r>
              <a:rPr sz="3100" spc="-1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booking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Deliver</a:t>
            </a:r>
            <a:r>
              <a:rPr sz="3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10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30" dirty="0">
                <a:latin typeface="Lucida Sans Unicode" panose="020B0602030504020204"/>
                <a:cs typeface="Lucida Sans Unicode" panose="020B0602030504020204"/>
              </a:rPr>
              <a:t>warm,</a:t>
            </a:r>
            <a:r>
              <a:rPr sz="3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25" dirty="0">
                <a:latin typeface="Lucida Sans Unicode" panose="020B0602030504020204"/>
                <a:cs typeface="Lucida Sans Unicode" panose="020B0602030504020204"/>
              </a:rPr>
              <a:t>pet-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friendly</a:t>
            </a:r>
            <a:r>
              <a:rPr sz="3100" spc="-8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user</a:t>
            </a:r>
            <a:r>
              <a:rPr sz="3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interface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100" spc="-210" dirty="0">
                <a:latin typeface="Arial Black" panose="020B0A04020102020204"/>
                <a:cs typeface="Arial Black" panose="020B0A04020102020204"/>
              </a:rPr>
              <a:t>Design</a:t>
            </a:r>
            <a:r>
              <a:rPr sz="3100" spc="-27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100" spc="-110" dirty="0">
                <a:latin typeface="Arial Black" panose="020B0A04020102020204"/>
                <a:cs typeface="Arial Black" panose="020B0A04020102020204"/>
              </a:rPr>
              <a:t>Challenges:</a:t>
            </a:r>
            <a:endParaRPr sz="3100">
              <a:latin typeface="Arial Black" panose="020B0A04020102020204"/>
              <a:cs typeface="Arial Black" panose="020B0A04020102020204"/>
            </a:endParaRPr>
          </a:p>
          <a:p>
            <a:pPr marL="687705" marR="4587240">
              <a:lnSpc>
                <a:spcPct val="117000"/>
              </a:lnSpc>
              <a:spcBef>
                <a:spcPts val="5"/>
              </a:spcBef>
            </a:pPr>
            <a:r>
              <a:rPr sz="3100" spc="-45" dirty="0">
                <a:latin typeface="Lucida Sans Unicode" panose="020B0602030504020204"/>
                <a:cs typeface="Lucida Sans Unicode" panose="020B0602030504020204"/>
              </a:rPr>
              <a:t>Combining</a:t>
            </a:r>
            <a:r>
              <a:rPr sz="3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three</a:t>
            </a:r>
            <a:r>
              <a:rPr sz="3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25" dirty="0">
                <a:latin typeface="Lucida Sans Unicode" panose="020B0602030504020204"/>
                <a:cs typeface="Lucida Sans Unicode" panose="020B0602030504020204"/>
              </a:rPr>
              <a:t>major</a:t>
            </a:r>
            <a:r>
              <a:rPr sz="3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services</a:t>
            </a:r>
            <a:r>
              <a:rPr sz="3100" spc="-7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without</a:t>
            </a:r>
            <a:r>
              <a:rPr sz="3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overwhelming</a:t>
            </a:r>
            <a:r>
              <a:rPr sz="31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users </a:t>
            </a:r>
            <a:r>
              <a:rPr sz="3100" spc="-20" dirty="0">
                <a:latin typeface="Lucida Sans Unicode" panose="020B0602030504020204"/>
                <a:cs typeface="Lucida Sans Unicode" panose="020B0602030504020204"/>
              </a:rPr>
              <a:t>Ensuring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trust</a:t>
            </a:r>
            <a:r>
              <a:rPr sz="31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verification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45" dirty="0">
                <a:latin typeface="Lucida Sans Unicode" panose="020B0602030504020204"/>
                <a:cs typeface="Lucida Sans Unicode" panose="020B0602030504020204"/>
              </a:rPr>
              <a:t>in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adoption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  <a:p>
            <a:pPr marL="687705">
              <a:lnSpc>
                <a:spcPct val="100000"/>
              </a:lnSpc>
              <a:spcBef>
                <a:spcPts val="630"/>
              </a:spcBef>
            </a:pPr>
            <a:r>
              <a:rPr sz="3100" spc="-25" dirty="0">
                <a:latin typeface="Lucida Sans Unicode" panose="020B0602030504020204"/>
                <a:cs typeface="Lucida Sans Unicode" panose="020B0602030504020204"/>
              </a:rPr>
              <a:t>Maintaining</a:t>
            </a:r>
            <a:r>
              <a:rPr sz="3100" spc="-1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consistent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visual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1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dirty="0">
                <a:latin typeface="Lucida Sans Unicode" panose="020B0602030504020204"/>
                <a:cs typeface="Lucida Sans Unicode" panose="020B0602030504020204"/>
              </a:rPr>
              <a:t>interaction</a:t>
            </a:r>
            <a:r>
              <a:rPr sz="31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100" spc="-10" dirty="0">
                <a:latin typeface="Lucida Sans Unicode" panose="020B0602030504020204"/>
                <a:cs typeface="Lucida Sans Unicode" panose="020B0602030504020204"/>
              </a:rPr>
              <a:t>design</a:t>
            </a:r>
            <a:endParaRPr sz="31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3982" y="8960946"/>
            <a:ext cx="1035685" cy="1148715"/>
          </a:xfrm>
          <a:custGeom>
            <a:avLst/>
            <a:gdLst/>
            <a:ahLst/>
            <a:cxnLst/>
            <a:rect l="l" t="t" r="r" b="b"/>
            <a:pathLst>
              <a:path w="1035684" h="1148715">
                <a:moveTo>
                  <a:pt x="687714" y="501868"/>
                </a:moveTo>
                <a:lnTo>
                  <a:pt x="635609" y="459194"/>
                </a:lnTo>
                <a:lnTo>
                  <a:pt x="617213" y="415033"/>
                </a:lnTo>
                <a:lnTo>
                  <a:pt x="613288" y="366047"/>
                </a:lnTo>
                <a:lnTo>
                  <a:pt x="621718" y="316817"/>
                </a:lnTo>
                <a:lnTo>
                  <a:pt x="640386" y="271928"/>
                </a:lnTo>
                <a:lnTo>
                  <a:pt x="663043" y="234103"/>
                </a:lnTo>
                <a:lnTo>
                  <a:pt x="692131" y="199517"/>
                </a:lnTo>
                <a:lnTo>
                  <a:pt x="726657" y="170556"/>
                </a:lnTo>
                <a:lnTo>
                  <a:pt x="765630" y="149609"/>
                </a:lnTo>
                <a:lnTo>
                  <a:pt x="808058" y="139063"/>
                </a:lnTo>
                <a:lnTo>
                  <a:pt x="852948" y="141303"/>
                </a:lnTo>
                <a:lnTo>
                  <a:pt x="900360" y="172023"/>
                </a:lnTo>
                <a:lnTo>
                  <a:pt x="924572" y="215140"/>
                </a:lnTo>
                <a:lnTo>
                  <a:pt x="932721" y="265288"/>
                </a:lnTo>
                <a:lnTo>
                  <a:pt x="925393" y="314880"/>
                </a:lnTo>
                <a:lnTo>
                  <a:pt x="911683" y="357095"/>
                </a:lnTo>
                <a:lnTo>
                  <a:pt x="890838" y="397229"/>
                </a:lnTo>
                <a:lnTo>
                  <a:pt x="863619" y="433541"/>
                </a:lnTo>
                <a:lnTo>
                  <a:pt x="830785" y="464291"/>
                </a:lnTo>
                <a:lnTo>
                  <a:pt x="793096" y="487737"/>
                </a:lnTo>
                <a:lnTo>
                  <a:pt x="751311" y="502141"/>
                </a:lnTo>
                <a:lnTo>
                  <a:pt x="706191" y="505761"/>
                </a:lnTo>
                <a:lnTo>
                  <a:pt x="696979" y="504305"/>
                </a:lnTo>
                <a:lnTo>
                  <a:pt x="687714" y="501868"/>
                </a:lnTo>
                <a:close/>
              </a:path>
              <a:path w="1035684" h="1148715">
                <a:moveTo>
                  <a:pt x="395319" y="387984"/>
                </a:moveTo>
                <a:lnTo>
                  <a:pt x="347217" y="345085"/>
                </a:lnTo>
                <a:lnTo>
                  <a:pt x="324334" y="303340"/>
                </a:lnTo>
                <a:lnTo>
                  <a:pt x="311716" y="257193"/>
                </a:lnTo>
                <a:lnTo>
                  <a:pt x="308634" y="208734"/>
                </a:lnTo>
                <a:lnTo>
                  <a:pt x="314358" y="160053"/>
                </a:lnTo>
                <a:lnTo>
                  <a:pt x="328159" y="113241"/>
                </a:lnTo>
                <a:lnTo>
                  <a:pt x="349308" y="70389"/>
                </a:lnTo>
                <a:lnTo>
                  <a:pt x="376380" y="37313"/>
                </a:lnTo>
                <a:lnTo>
                  <a:pt x="412281" y="12361"/>
                </a:lnTo>
                <a:lnTo>
                  <a:pt x="452952" y="0"/>
                </a:lnTo>
                <a:lnTo>
                  <a:pt x="494334" y="4698"/>
                </a:lnTo>
                <a:lnTo>
                  <a:pt x="550093" y="50274"/>
                </a:lnTo>
                <a:lnTo>
                  <a:pt x="572313" y="90851"/>
                </a:lnTo>
                <a:lnTo>
                  <a:pt x="584379" y="136098"/>
                </a:lnTo>
                <a:lnTo>
                  <a:pt x="587304" y="183612"/>
                </a:lnTo>
                <a:lnTo>
                  <a:pt x="582096" y="230988"/>
                </a:lnTo>
                <a:lnTo>
                  <a:pt x="569768" y="275823"/>
                </a:lnTo>
                <a:lnTo>
                  <a:pt x="551943" y="314638"/>
                </a:lnTo>
                <a:lnTo>
                  <a:pt x="525937" y="349888"/>
                </a:lnTo>
                <a:lnTo>
                  <a:pt x="492936" y="377438"/>
                </a:lnTo>
                <a:lnTo>
                  <a:pt x="454129" y="393155"/>
                </a:lnTo>
                <a:lnTo>
                  <a:pt x="410700" y="392906"/>
                </a:lnTo>
                <a:lnTo>
                  <a:pt x="402895" y="390789"/>
                </a:lnTo>
                <a:lnTo>
                  <a:pt x="395319" y="387984"/>
                </a:lnTo>
                <a:close/>
              </a:path>
              <a:path w="1035684" h="1148715">
                <a:moveTo>
                  <a:pt x="774261" y="829508"/>
                </a:moveTo>
                <a:lnTo>
                  <a:pt x="740928" y="803113"/>
                </a:lnTo>
                <a:lnTo>
                  <a:pt x="722485" y="766445"/>
                </a:lnTo>
                <a:lnTo>
                  <a:pt x="717432" y="724394"/>
                </a:lnTo>
                <a:lnTo>
                  <a:pt x="724271" y="681849"/>
                </a:lnTo>
                <a:lnTo>
                  <a:pt x="741500" y="643699"/>
                </a:lnTo>
                <a:lnTo>
                  <a:pt x="767311" y="604138"/>
                </a:lnTo>
                <a:lnTo>
                  <a:pt x="800850" y="569407"/>
                </a:lnTo>
                <a:lnTo>
                  <a:pt x="840405" y="541803"/>
                </a:lnTo>
                <a:lnTo>
                  <a:pt x="882363" y="524415"/>
                </a:lnTo>
                <a:lnTo>
                  <a:pt x="930723" y="517172"/>
                </a:lnTo>
                <a:lnTo>
                  <a:pt x="978065" y="524740"/>
                </a:lnTo>
                <a:lnTo>
                  <a:pt x="1016451" y="556227"/>
                </a:lnTo>
                <a:lnTo>
                  <a:pt x="1034925" y="601067"/>
                </a:lnTo>
                <a:lnTo>
                  <a:pt x="1035557" y="651165"/>
                </a:lnTo>
                <a:lnTo>
                  <a:pt x="1020418" y="698427"/>
                </a:lnTo>
                <a:lnTo>
                  <a:pt x="999896" y="735866"/>
                </a:lnTo>
                <a:lnTo>
                  <a:pt x="972166" y="770154"/>
                </a:lnTo>
                <a:lnTo>
                  <a:pt x="938624" y="799439"/>
                </a:lnTo>
                <a:lnTo>
                  <a:pt x="900667" y="821869"/>
                </a:lnTo>
                <a:lnTo>
                  <a:pt x="859690" y="835592"/>
                </a:lnTo>
                <a:lnTo>
                  <a:pt x="817089" y="838756"/>
                </a:lnTo>
                <a:lnTo>
                  <a:pt x="774261" y="829508"/>
                </a:lnTo>
                <a:close/>
              </a:path>
              <a:path w="1035684" h="1148715">
                <a:moveTo>
                  <a:pt x="90870" y="577965"/>
                </a:moveTo>
                <a:lnTo>
                  <a:pt x="55937" y="548765"/>
                </a:lnTo>
                <a:lnTo>
                  <a:pt x="29347" y="512550"/>
                </a:lnTo>
                <a:lnTo>
                  <a:pt x="11135" y="471245"/>
                </a:lnTo>
                <a:lnTo>
                  <a:pt x="1340" y="426773"/>
                </a:lnTo>
                <a:lnTo>
                  <a:pt x="0" y="381059"/>
                </a:lnTo>
                <a:lnTo>
                  <a:pt x="7150" y="336027"/>
                </a:lnTo>
                <a:lnTo>
                  <a:pt x="22830" y="293601"/>
                </a:lnTo>
                <a:lnTo>
                  <a:pt x="47076" y="255706"/>
                </a:lnTo>
                <a:lnTo>
                  <a:pt x="100808" y="222986"/>
                </a:lnTo>
                <a:lnTo>
                  <a:pt x="131980" y="220973"/>
                </a:lnTo>
                <a:lnTo>
                  <a:pt x="162514" y="228223"/>
                </a:lnTo>
                <a:lnTo>
                  <a:pt x="162253" y="228121"/>
                </a:lnTo>
                <a:lnTo>
                  <a:pt x="202760" y="257682"/>
                </a:lnTo>
                <a:lnTo>
                  <a:pt x="228806" y="293222"/>
                </a:lnTo>
                <a:lnTo>
                  <a:pt x="247213" y="333450"/>
                </a:lnTo>
                <a:lnTo>
                  <a:pt x="257831" y="376669"/>
                </a:lnTo>
                <a:lnTo>
                  <a:pt x="260507" y="421187"/>
                </a:lnTo>
                <a:lnTo>
                  <a:pt x="255089" y="465310"/>
                </a:lnTo>
                <a:lnTo>
                  <a:pt x="241426" y="507342"/>
                </a:lnTo>
                <a:lnTo>
                  <a:pt x="219365" y="545591"/>
                </a:lnTo>
                <a:lnTo>
                  <a:pt x="160819" y="586376"/>
                </a:lnTo>
                <a:lnTo>
                  <a:pt x="125464" y="589610"/>
                </a:lnTo>
                <a:lnTo>
                  <a:pt x="90870" y="577965"/>
                </a:lnTo>
                <a:close/>
              </a:path>
              <a:path w="1035684" h="1148715">
                <a:moveTo>
                  <a:pt x="91826" y="954800"/>
                </a:moveTo>
                <a:lnTo>
                  <a:pt x="58115" y="932259"/>
                </a:lnTo>
                <a:lnTo>
                  <a:pt x="36334" y="899314"/>
                </a:lnTo>
                <a:lnTo>
                  <a:pt x="27388" y="860735"/>
                </a:lnTo>
                <a:lnTo>
                  <a:pt x="32182" y="821293"/>
                </a:lnTo>
                <a:lnTo>
                  <a:pt x="51623" y="785757"/>
                </a:lnTo>
                <a:lnTo>
                  <a:pt x="78958" y="747812"/>
                </a:lnTo>
                <a:lnTo>
                  <a:pt x="109806" y="712670"/>
                </a:lnTo>
                <a:lnTo>
                  <a:pt x="143644" y="680267"/>
                </a:lnTo>
                <a:lnTo>
                  <a:pt x="179949" y="650540"/>
                </a:lnTo>
                <a:lnTo>
                  <a:pt x="218197" y="623424"/>
                </a:lnTo>
                <a:lnTo>
                  <a:pt x="257865" y="598857"/>
                </a:lnTo>
                <a:lnTo>
                  <a:pt x="303652" y="579403"/>
                </a:lnTo>
                <a:lnTo>
                  <a:pt x="352651" y="567591"/>
                </a:lnTo>
                <a:lnTo>
                  <a:pt x="403070" y="563816"/>
                </a:lnTo>
                <a:lnTo>
                  <a:pt x="453118" y="568470"/>
                </a:lnTo>
                <a:lnTo>
                  <a:pt x="501003" y="581949"/>
                </a:lnTo>
                <a:lnTo>
                  <a:pt x="553921" y="610952"/>
                </a:lnTo>
                <a:lnTo>
                  <a:pt x="597671" y="654428"/>
                </a:lnTo>
                <a:lnTo>
                  <a:pt x="626262" y="697877"/>
                </a:lnTo>
                <a:lnTo>
                  <a:pt x="648888" y="744379"/>
                </a:lnTo>
                <a:lnTo>
                  <a:pt x="666674" y="793140"/>
                </a:lnTo>
                <a:lnTo>
                  <a:pt x="680746" y="843363"/>
                </a:lnTo>
                <a:lnTo>
                  <a:pt x="692230" y="894252"/>
                </a:lnTo>
                <a:lnTo>
                  <a:pt x="702250" y="945011"/>
                </a:lnTo>
                <a:lnTo>
                  <a:pt x="705812" y="991424"/>
                </a:lnTo>
                <a:lnTo>
                  <a:pt x="705108" y="1039003"/>
                </a:lnTo>
                <a:lnTo>
                  <a:pt x="695401" y="1084406"/>
                </a:lnTo>
                <a:lnTo>
                  <a:pt x="675183" y="1118793"/>
                </a:lnTo>
                <a:lnTo>
                  <a:pt x="340428" y="987407"/>
                </a:lnTo>
                <a:lnTo>
                  <a:pt x="290662" y="976770"/>
                </a:lnTo>
                <a:lnTo>
                  <a:pt x="240351" y="973816"/>
                </a:lnTo>
                <a:lnTo>
                  <a:pt x="189797" y="972864"/>
                </a:lnTo>
                <a:lnTo>
                  <a:pt x="139966" y="968372"/>
                </a:lnTo>
                <a:lnTo>
                  <a:pt x="91826" y="954800"/>
                </a:lnTo>
                <a:close/>
              </a:path>
              <a:path w="1035684" h="1148715">
                <a:moveTo>
                  <a:pt x="544693" y="1134350"/>
                </a:moveTo>
                <a:lnTo>
                  <a:pt x="507807" y="1107790"/>
                </a:lnTo>
                <a:lnTo>
                  <a:pt x="469939" y="1071681"/>
                </a:lnTo>
                <a:lnTo>
                  <a:pt x="431157" y="1036177"/>
                </a:lnTo>
                <a:lnTo>
                  <a:pt x="388689" y="1006349"/>
                </a:lnTo>
                <a:lnTo>
                  <a:pt x="675183" y="1118793"/>
                </a:lnTo>
                <a:lnTo>
                  <a:pt x="671951" y="1124291"/>
                </a:lnTo>
                <a:lnTo>
                  <a:pt x="632175" y="1146490"/>
                </a:lnTo>
                <a:lnTo>
                  <a:pt x="587946" y="1148550"/>
                </a:lnTo>
                <a:lnTo>
                  <a:pt x="544693" y="1134350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8960067"/>
            <a:ext cx="806450" cy="1327150"/>
          </a:xfrm>
          <a:custGeom>
            <a:avLst/>
            <a:gdLst/>
            <a:ahLst/>
            <a:cxnLst/>
            <a:rect l="l" t="t" r="r" b="b"/>
            <a:pathLst>
              <a:path w="806450" h="1327150">
                <a:moveTo>
                  <a:pt x="333563" y="472562"/>
                </a:moveTo>
                <a:lnTo>
                  <a:pt x="322433" y="476244"/>
                </a:lnTo>
                <a:lnTo>
                  <a:pt x="311513" y="478434"/>
                </a:lnTo>
                <a:lnTo>
                  <a:pt x="261480" y="475695"/>
                </a:lnTo>
                <a:lnTo>
                  <a:pt x="216928" y="457290"/>
                </a:lnTo>
                <a:lnTo>
                  <a:pt x="178767" y="426632"/>
                </a:lnTo>
                <a:lnTo>
                  <a:pt x="147910" y="387136"/>
                </a:lnTo>
                <a:lnTo>
                  <a:pt x="125266" y="342214"/>
                </a:lnTo>
                <a:lnTo>
                  <a:pt x="111749" y="295281"/>
                </a:lnTo>
                <a:lnTo>
                  <a:pt x="104246" y="250298"/>
                </a:lnTo>
                <a:lnTo>
                  <a:pt x="102880" y="203562"/>
                </a:lnTo>
                <a:lnTo>
                  <a:pt x="108234" y="156954"/>
                </a:lnTo>
                <a:lnTo>
                  <a:pt x="120887" y="112355"/>
                </a:lnTo>
                <a:lnTo>
                  <a:pt x="141421" y="71647"/>
                </a:lnTo>
                <a:lnTo>
                  <a:pt x="170418" y="36710"/>
                </a:lnTo>
                <a:lnTo>
                  <a:pt x="208459" y="9426"/>
                </a:lnTo>
                <a:lnTo>
                  <a:pt x="264468" y="0"/>
                </a:lnTo>
                <a:lnTo>
                  <a:pt x="310670" y="11474"/>
                </a:lnTo>
                <a:lnTo>
                  <a:pt x="352152" y="37007"/>
                </a:lnTo>
                <a:lnTo>
                  <a:pt x="386189" y="72751"/>
                </a:lnTo>
                <a:lnTo>
                  <a:pt x="410055" y="114861"/>
                </a:lnTo>
                <a:lnTo>
                  <a:pt x="427896" y="158253"/>
                </a:lnTo>
                <a:lnTo>
                  <a:pt x="439485" y="204598"/>
                </a:lnTo>
                <a:lnTo>
                  <a:pt x="444394" y="252417"/>
                </a:lnTo>
                <a:lnTo>
                  <a:pt x="442196" y="300233"/>
                </a:lnTo>
                <a:lnTo>
                  <a:pt x="432461" y="346566"/>
                </a:lnTo>
                <a:lnTo>
                  <a:pt x="414762" y="389940"/>
                </a:lnTo>
                <a:lnTo>
                  <a:pt x="388671" y="428876"/>
                </a:lnTo>
                <a:lnTo>
                  <a:pt x="353759" y="461897"/>
                </a:lnTo>
                <a:lnTo>
                  <a:pt x="344065" y="467664"/>
                </a:lnTo>
                <a:lnTo>
                  <a:pt x="333563" y="472562"/>
                </a:lnTo>
                <a:close/>
              </a:path>
              <a:path w="806450" h="1327150">
                <a:moveTo>
                  <a:pt x="131" y="578898"/>
                </a:moveTo>
                <a:lnTo>
                  <a:pt x="0" y="578941"/>
                </a:lnTo>
                <a:lnTo>
                  <a:pt x="0" y="262597"/>
                </a:lnTo>
                <a:lnTo>
                  <a:pt x="3993" y="267423"/>
                </a:lnTo>
                <a:lnTo>
                  <a:pt x="29738" y="309469"/>
                </a:lnTo>
                <a:lnTo>
                  <a:pt x="49076" y="353507"/>
                </a:lnTo>
                <a:lnTo>
                  <a:pt x="60933" y="394741"/>
                </a:lnTo>
                <a:lnTo>
                  <a:pt x="65834" y="438616"/>
                </a:lnTo>
                <a:lnTo>
                  <a:pt x="62567" y="482376"/>
                </a:lnTo>
                <a:lnTo>
                  <a:pt x="49922" y="523264"/>
                </a:lnTo>
                <a:lnTo>
                  <a:pt x="26687" y="558525"/>
                </a:lnTo>
                <a:lnTo>
                  <a:pt x="131" y="578898"/>
                </a:lnTo>
                <a:close/>
              </a:path>
              <a:path w="806450" h="1327150">
                <a:moveTo>
                  <a:pt x="667399" y="710392"/>
                </a:moveTo>
                <a:lnTo>
                  <a:pt x="624209" y="713028"/>
                </a:lnTo>
                <a:lnTo>
                  <a:pt x="584845" y="700373"/>
                </a:lnTo>
                <a:lnTo>
                  <a:pt x="550687" y="675729"/>
                </a:lnTo>
                <a:lnTo>
                  <a:pt x="523116" y="642400"/>
                </a:lnTo>
                <a:lnTo>
                  <a:pt x="503512" y="603688"/>
                </a:lnTo>
                <a:lnTo>
                  <a:pt x="493257" y="562895"/>
                </a:lnTo>
                <a:lnTo>
                  <a:pt x="486951" y="514420"/>
                </a:lnTo>
                <a:lnTo>
                  <a:pt x="488651" y="464492"/>
                </a:lnTo>
                <a:lnTo>
                  <a:pt x="498472" y="415291"/>
                </a:lnTo>
                <a:lnTo>
                  <a:pt x="516625" y="368851"/>
                </a:lnTo>
                <a:lnTo>
                  <a:pt x="542948" y="327785"/>
                </a:lnTo>
                <a:lnTo>
                  <a:pt x="577836" y="293838"/>
                </a:lnTo>
                <a:lnTo>
                  <a:pt x="621314" y="269333"/>
                </a:lnTo>
                <a:lnTo>
                  <a:pt x="669871" y="266501"/>
                </a:lnTo>
                <a:lnTo>
                  <a:pt x="713737" y="282639"/>
                </a:lnTo>
                <a:lnTo>
                  <a:pt x="750694" y="313074"/>
                </a:lnTo>
                <a:lnTo>
                  <a:pt x="778523" y="353131"/>
                </a:lnTo>
                <a:lnTo>
                  <a:pt x="795005" y="398137"/>
                </a:lnTo>
                <a:lnTo>
                  <a:pt x="804129" y="442290"/>
                </a:lnTo>
                <a:lnTo>
                  <a:pt x="806268" y="488734"/>
                </a:lnTo>
                <a:lnTo>
                  <a:pt x="801332" y="535592"/>
                </a:lnTo>
                <a:lnTo>
                  <a:pt x="789232" y="580987"/>
                </a:lnTo>
                <a:lnTo>
                  <a:pt x="769878" y="623041"/>
                </a:lnTo>
                <a:lnTo>
                  <a:pt x="743181" y="659879"/>
                </a:lnTo>
                <a:lnTo>
                  <a:pt x="709051" y="689622"/>
                </a:lnTo>
                <a:lnTo>
                  <a:pt x="667399" y="710392"/>
                </a:lnTo>
                <a:close/>
              </a:path>
              <a:path w="806450" h="1327150">
                <a:moveTo>
                  <a:pt x="188549" y="1326932"/>
                </a:moveTo>
                <a:lnTo>
                  <a:pt x="8646" y="1326932"/>
                </a:lnTo>
                <a:lnTo>
                  <a:pt x="0" y="1318153"/>
                </a:lnTo>
                <a:lnTo>
                  <a:pt x="0" y="920902"/>
                </a:lnTo>
                <a:lnTo>
                  <a:pt x="31040" y="850284"/>
                </a:lnTo>
                <a:lnTo>
                  <a:pt x="59676" y="808437"/>
                </a:lnTo>
                <a:lnTo>
                  <a:pt x="93859" y="770614"/>
                </a:lnTo>
                <a:lnTo>
                  <a:pt x="132802" y="737826"/>
                </a:lnTo>
                <a:lnTo>
                  <a:pt x="175717" y="711089"/>
                </a:lnTo>
                <a:lnTo>
                  <a:pt x="221817" y="691415"/>
                </a:lnTo>
                <a:lnTo>
                  <a:pt x="293463" y="677475"/>
                </a:lnTo>
                <a:lnTo>
                  <a:pt x="330440" y="678014"/>
                </a:lnTo>
                <a:lnTo>
                  <a:pt x="413230" y="697053"/>
                </a:lnTo>
                <a:lnTo>
                  <a:pt x="456833" y="714440"/>
                </a:lnTo>
                <a:lnTo>
                  <a:pt x="498766" y="735566"/>
                </a:lnTo>
                <a:lnTo>
                  <a:pt x="539208" y="759752"/>
                </a:lnTo>
                <a:lnTo>
                  <a:pt x="578344" y="786319"/>
                </a:lnTo>
                <a:lnTo>
                  <a:pt x="616354" y="814586"/>
                </a:lnTo>
                <a:lnTo>
                  <a:pt x="653422" y="843875"/>
                </a:lnTo>
                <a:lnTo>
                  <a:pt x="689728" y="873505"/>
                </a:lnTo>
                <a:lnTo>
                  <a:pt x="721109" y="905505"/>
                </a:lnTo>
                <a:lnTo>
                  <a:pt x="751423" y="940239"/>
                </a:lnTo>
                <a:lnTo>
                  <a:pt x="777091" y="977992"/>
                </a:lnTo>
                <a:lnTo>
                  <a:pt x="794532" y="1019046"/>
                </a:lnTo>
                <a:lnTo>
                  <a:pt x="799016" y="1054577"/>
                </a:lnTo>
                <a:lnTo>
                  <a:pt x="433221" y="1175604"/>
                </a:lnTo>
                <a:lnTo>
                  <a:pt x="385237" y="1193086"/>
                </a:lnTo>
                <a:lnTo>
                  <a:pt x="340129" y="1215812"/>
                </a:lnTo>
                <a:lnTo>
                  <a:pt x="298418" y="1244874"/>
                </a:lnTo>
                <a:lnTo>
                  <a:pt x="258539" y="1276659"/>
                </a:lnTo>
                <a:lnTo>
                  <a:pt x="218402" y="1307817"/>
                </a:lnTo>
                <a:lnTo>
                  <a:pt x="188549" y="1326932"/>
                </a:lnTo>
                <a:close/>
              </a:path>
              <a:path w="806450" h="1327150">
                <a:moveTo>
                  <a:pt x="721254" y="1161235"/>
                </a:moveTo>
                <a:lnTo>
                  <a:pt x="678642" y="1173536"/>
                </a:lnTo>
                <a:lnTo>
                  <a:pt x="634732" y="1175257"/>
                </a:lnTo>
                <a:lnTo>
                  <a:pt x="533435" y="1168538"/>
                </a:lnTo>
                <a:lnTo>
                  <a:pt x="482849" y="1168592"/>
                </a:lnTo>
                <a:lnTo>
                  <a:pt x="433221" y="1175604"/>
                </a:lnTo>
                <a:lnTo>
                  <a:pt x="799016" y="1054577"/>
                </a:lnTo>
                <a:lnTo>
                  <a:pt x="800156" y="1063608"/>
                </a:lnTo>
                <a:lnTo>
                  <a:pt x="799659" y="1065218"/>
                </a:lnTo>
                <a:lnTo>
                  <a:pt x="786130" y="1106026"/>
                </a:lnTo>
                <a:lnTo>
                  <a:pt x="758455" y="1138636"/>
                </a:lnTo>
                <a:lnTo>
                  <a:pt x="721254" y="1161235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1309" y="9299418"/>
            <a:ext cx="815340" cy="789305"/>
          </a:xfrm>
          <a:custGeom>
            <a:avLst/>
            <a:gdLst/>
            <a:ahLst/>
            <a:cxnLst/>
            <a:rect l="l" t="t" r="r" b="b"/>
            <a:pathLst>
              <a:path w="815339" h="789304">
                <a:moveTo>
                  <a:pt x="116571" y="781277"/>
                </a:moveTo>
                <a:lnTo>
                  <a:pt x="89518" y="753669"/>
                </a:lnTo>
                <a:lnTo>
                  <a:pt x="85586" y="733285"/>
                </a:lnTo>
                <a:lnTo>
                  <a:pt x="86467" y="723797"/>
                </a:lnTo>
                <a:lnTo>
                  <a:pt x="86975" y="722631"/>
                </a:lnTo>
                <a:lnTo>
                  <a:pt x="87973" y="718873"/>
                </a:lnTo>
                <a:lnTo>
                  <a:pt x="88202" y="717569"/>
                </a:lnTo>
                <a:lnTo>
                  <a:pt x="89262" y="715260"/>
                </a:lnTo>
                <a:lnTo>
                  <a:pt x="89732" y="714075"/>
                </a:lnTo>
                <a:lnTo>
                  <a:pt x="90754" y="711746"/>
                </a:lnTo>
                <a:lnTo>
                  <a:pt x="97435" y="698049"/>
                </a:lnTo>
                <a:lnTo>
                  <a:pt x="105244" y="682075"/>
                </a:lnTo>
                <a:lnTo>
                  <a:pt x="114169" y="663820"/>
                </a:lnTo>
                <a:lnTo>
                  <a:pt x="122536" y="646705"/>
                </a:lnTo>
                <a:lnTo>
                  <a:pt x="122492" y="638176"/>
                </a:lnTo>
                <a:lnTo>
                  <a:pt x="124668" y="630749"/>
                </a:lnTo>
                <a:lnTo>
                  <a:pt x="129128" y="624456"/>
                </a:lnTo>
                <a:lnTo>
                  <a:pt x="135372" y="620466"/>
                </a:lnTo>
                <a:lnTo>
                  <a:pt x="135930" y="619325"/>
                </a:lnTo>
                <a:lnTo>
                  <a:pt x="144857" y="601071"/>
                </a:lnTo>
                <a:lnTo>
                  <a:pt x="152668" y="585098"/>
                </a:lnTo>
                <a:lnTo>
                  <a:pt x="157689" y="574830"/>
                </a:lnTo>
                <a:lnTo>
                  <a:pt x="166058" y="557716"/>
                </a:lnTo>
                <a:lnTo>
                  <a:pt x="174985" y="539461"/>
                </a:lnTo>
                <a:lnTo>
                  <a:pt x="193519" y="501872"/>
                </a:lnTo>
                <a:lnTo>
                  <a:pt x="198183" y="492845"/>
                </a:lnTo>
                <a:lnTo>
                  <a:pt x="201443" y="485955"/>
                </a:lnTo>
                <a:lnTo>
                  <a:pt x="204159" y="480214"/>
                </a:lnTo>
                <a:lnTo>
                  <a:pt x="206875" y="474473"/>
                </a:lnTo>
                <a:lnTo>
                  <a:pt x="102286" y="380018"/>
                </a:lnTo>
                <a:lnTo>
                  <a:pt x="101470" y="379612"/>
                </a:lnTo>
                <a:lnTo>
                  <a:pt x="101206" y="378064"/>
                </a:lnTo>
                <a:lnTo>
                  <a:pt x="86853" y="365267"/>
                </a:lnTo>
                <a:lnTo>
                  <a:pt x="73450" y="354360"/>
                </a:lnTo>
                <a:lnTo>
                  <a:pt x="59519" y="341773"/>
                </a:lnTo>
                <a:lnTo>
                  <a:pt x="41952" y="324546"/>
                </a:lnTo>
                <a:lnTo>
                  <a:pt x="40206" y="323679"/>
                </a:lnTo>
                <a:lnTo>
                  <a:pt x="39196" y="321759"/>
                </a:lnTo>
                <a:lnTo>
                  <a:pt x="38361" y="321345"/>
                </a:lnTo>
                <a:lnTo>
                  <a:pt x="38040" y="319768"/>
                </a:lnTo>
                <a:lnTo>
                  <a:pt x="37148" y="319325"/>
                </a:lnTo>
                <a:lnTo>
                  <a:pt x="32582" y="315640"/>
                </a:lnTo>
                <a:lnTo>
                  <a:pt x="28845" y="312367"/>
                </a:lnTo>
                <a:lnTo>
                  <a:pt x="24387" y="308736"/>
                </a:lnTo>
                <a:lnTo>
                  <a:pt x="17115" y="302291"/>
                </a:lnTo>
                <a:lnTo>
                  <a:pt x="16217" y="301845"/>
                </a:lnTo>
                <a:lnTo>
                  <a:pt x="14124" y="299389"/>
                </a:lnTo>
                <a:lnTo>
                  <a:pt x="11153" y="296496"/>
                </a:lnTo>
                <a:lnTo>
                  <a:pt x="9404" y="292792"/>
                </a:lnTo>
                <a:lnTo>
                  <a:pt x="7615" y="290486"/>
                </a:lnTo>
                <a:lnTo>
                  <a:pt x="2793" y="279585"/>
                </a:lnTo>
                <a:lnTo>
                  <a:pt x="167" y="268356"/>
                </a:lnTo>
                <a:lnTo>
                  <a:pt x="0" y="256930"/>
                </a:lnTo>
                <a:lnTo>
                  <a:pt x="2554" y="245437"/>
                </a:lnTo>
                <a:lnTo>
                  <a:pt x="4703" y="239414"/>
                </a:lnTo>
                <a:lnTo>
                  <a:pt x="5767" y="237107"/>
                </a:lnTo>
                <a:lnTo>
                  <a:pt x="7035" y="234901"/>
                </a:lnTo>
                <a:lnTo>
                  <a:pt x="7670" y="233798"/>
                </a:lnTo>
                <a:lnTo>
                  <a:pt x="8304" y="232695"/>
                </a:lnTo>
                <a:lnTo>
                  <a:pt x="12595" y="227736"/>
                </a:lnTo>
                <a:lnTo>
                  <a:pt x="13299" y="226667"/>
                </a:lnTo>
                <a:lnTo>
                  <a:pt x="42328" y="209885"/>
                </a:lnTo>
                <a:lnTo>
                  <a:pt x="43177" y="208888"/>
                </a:lnTo>
                <a:lnTo>
                  <a:pt x="50641" y="208340"/>
                </a:lnTo>
                <a:lnTo>
                  <a:pt x="51558" y="208795"/>
                </a:lnTo>
                <a:lnTo>
                  <a:pt x="54312" y="208744"/>
                </a:lnTo>
                <a:lnTo>
                  <a:pt x="56572" y="208448"/>
                </a:lnTo>
                <a:lnTo>
                  <a:pt x="59452" y="208460"/>
                </a:lnTo>
                <a:lnTo>
                  <a:pt x="68122" y="209928"/>
                </a:lnTo>
                <a:lnTo>
                  <a:pt x="70059" y="209472"/>
                </a:lnTo>
                <a:lnTo>
                  <a:pt x="71432" y="210153"/>
                </a:lnTo>
                <a:lnTo>
                  <a:pt x="76760" y="211381"/>
                </a:lnTo>
                <a:lnTo>
                  <a:pt x="79115" y="211132"/>
                </a:lnTo>
                <a:lnTo>
                  <a:pt x="81007" y="212071"/>
                </a:lnTo>
                <a:lnTo>
                  <a:pt x="84045" y="212161"/>
                </a:lnTo>
                <a:lnTo>
                  <a:pt x="94362" y="213029"/>
                </a:lnTo>
                <a:lnTo>
                  <a:pt x="113399" y="215390"/>
                </a:lnTo>
                <a:lnTo>
                  <a:pt x="114672" y="214604"/>
                </a:lnTo>
                <a:lnTo>
                  <a:pt x="117228" y="215873"/>
                </a:lnTo>
                <a:lnTo>
                  <a:pt x="136735" y="217049"/>
                </a:lnTo>
                <a:lnTo>
                  <a:pt x="138797" y="218073"/>
                </a:lnTo>
                <a:lnTo>
                  <a:pt x="140469" y="217485"/>
                </a:lnTo>
                <a:lnTo>
                  <a:pt x="141652" y="218072"/>
                </a:lnTo>
                <a:lnTo>
                  <a:pt x="151181" y="218548"/>
                </a:lnTo>
                <a:lnTo>
                  <a:pt x="158919" y="219554"/>
                </a:lnTo>
                <a:lnTo>
                  <a:pt x="166947" y="220704"/>
                </a:lnTo>
                <a:lnTo>
                  <a:pt x="194890" y="223232"/>
                </a:lnTo>
                <a:lnTo>
                  <a:pt x="205929" y="224458"/>
                </a:lnTo>
                <a:lnTo>
                  <a:pt x="218772" y="225162"/>
                </a:lnTo>
                <a:lnTo>
                  <a:pt x="251119" y="229877"/>
                </a:lnTo>
                <a:lnTo>
                  <a:pt x="257422" y="230170"/>
                </a:lnTo>
                <a:lnTo>
                  <a:pt x="307902" y="235379"/>
                </a:lnTo>
                <a:lnTo>
                  <a:pt x="312054" y="236022"/>
                </a:lnTo>
                <a:lnTo>
                  <a:pt x="313998" y="235569"/>
                </a:lnTo>
                <a:lnTo>
                  <a:pt x="316433" y="236778"/>
                </a:lnTo>
                <a:lnTo>
                  <a:pt x="318257" y="236265"/>
                </a:lnTo>
                <a:lnTo>
                  <a:pt x="319782" y="237022"/>
                </a:lnTo>
                <a:lnTo>
                  <a:pt x="421650" y="29538"/>
                </a:lnTo>
                <a:lnTo>
                  <a:pt x="422210" y="28398"/>
                </a:lnTo>
                <a:lnTo>
                  <a:pt x="426941" y="20822"/>
                </a:lnTo>
                <a:lnTo>
                  <a:pt x="431567" y="16029"/>
                </a:lnTo>
                <a:lnTo>
                  <a:pt x="432461" y="15055"/>
                </a:lnTo>
                <a:lnTo>
                  <a:pt x="434330" y="13147"/>
                </a:lnTo>
                <a:lnTo>
                  <a:pt x="436522" y="11399"/>
                </a:lnTo>
                <a:lnTo>
                  <a:pt x="439728" y="8737"/>
                </a:lnTo>
                <a:lnTo>
                  <a:pt x="446373" y="4946"/>
                </a:lnTo>
                <a:lnTo>
                  <a:pt x="455476" y="2376"/>
                </a:lnTo>
                <a:lnTo>
                  <a:pt x="465736" y="379"/>
                </a:lnTo>
                <a:lnTo>
                  <a:pt x="476395" y="0"/>
                </a:lnTo>
                <a:lnTo>
                  <a:pt x="486697" y="2278"/>
                </a:lnTo>
                <a:lnTo>
                  <a:pt x="518594" y="28037"/>
                </a:lnTo>
                <a:lnTo>
                  <a:pt x="519736" y="31439"/>
                </a:lnTo>
                <a:lnTo>
                  <a:pt x="521094" y="33532"/>
                </a:lnTo>
                <a:lnTo>
                  <a:pt x="522596" y="37113"/>
                </a:lnTo>
                <a:lnTo>
                  <a:pt x="523039" y="37333"/>
                </a:lnTo>
                <a:lnTo>
                  <a:pt x="524000" y="43482"/>
                </a:lnTo>
                <a:lnTo>
                  <a:pt x="524846" y="45319"/>
                </a:lnTo>
                <a:lnTo>
                  <a:pt x="529611" y="74624"/>
                </a:lnTo>
                <a:lnTo>
                  <a:pt x="471125" y="45591"/>
                </a:lnTo>
                <a:lnTo>
                  <a:pt x="468719" y="45815"/>
                </a:lnTo>
                <a:lnTo>
                  <a:pt x="467022" y="46390"/>
                </a:lnTo>
                <a:lnTo>
                  <a:pt x="465964" y="47283"/>
                </a:lnTo>
                <a:lnTo>
                  <a:pt x="465743" y="47173"/>
                </a:lnTo>
                <a:lnTo>
                  <a:pt x="463740" y="49015"/>
                </a:lnTo>
                <a:lnTo>
                  <a:pt x="427707" y="121871"/>
                </a:lnTo>
                <a:lnTo>
                  <a:pt x="417077" y="143534"/>
                </a:lnTo>
                <a:lnTo>
                  <a:pt x="412042" y="153795"/>
                </a:lnTo>
                <a:lnTo>
                  <a:pt x="469792" y="182463"/>
                </a:lnTo>
                <a:lnTo>
                  <a:pt x="390587" y="209784"/>
                </a:lnTo>
                <a:lnTo>
                  <a:pt x="389276" y="210551"/>
                </a:lnTo>
                <a:lnTo>
                  <a:pt x="387174" y="210926"/>
                </a:lnTo>
                <a:lnTo>
                  <a:pt x="385369" y="211448"/>
                </a:lnTo>
                <a:lnTo>
                  <a:pt x="384073" y="210804"/>
                </a:lnTo>
                <a:lnTo>
                  <a:pt x="375684" y="227908"/>
                </a:lnTo>
                <a:lnTo>
                  <a:pt x="375023" y="230416"/>
                </a:lnTo>
                <a:lnTo>
                  <a:pt x="374730" y="231688"/>
                </a:lnTo>
                <a:lnTo>
                  <a:pt x="373652" y="233989"/>
                </a:lnTo>
                <a:lnTo>
                  <a:pt x="369933" y="242068"/>
                </a:lnTo>
                <a:lnTo>
                  <a:pt x="360948" y="260294"/>
                </a:lnTo>
                <a:lnTo>
                  <a:pt x="359358" y="263757"/>
                </a:lnTo>
                <a:lnTo>
                  <a:pt x="358804" y="264900"/>
                </a:lnTo>
                <a:lnTo>
                  <a:pt x="358017" y="265928"/>
                </a:lnTo>
                <a:lnTo>
                  <a:pt x="357345" y="267012"/>
                </a:lnTo>
                <a:lnTo>
                  <a:pt x="355594" y="270396"/>
                </a:lnTo>
                <a:lnTo>
                  <a:pt x="354357" y="272618"/>
                </a:lnTo>
                <a:lnTo>
                  <a:pt x="410319" y="300398"/>
                </a:lnTo>
                <a:lnTo>
                  <a:pt x="380269" y="312420"/>
                </a:lnTo>
                <a:lnTo>
                  <a:pt x="324624" y="284798"/>
                </a:lnTo>
                <a:lnTo>
                  <a:pt x="312100" y="282834"/>
                </a:lnTo>
                <a:lnTo>
                  <a:pt x="308613" y="282521"/>
                </a:lnTo>
                <a:lnTo>
                  <a:pt x="304974" y="282132"/>
                </a:lnTo>
                <a:lnTo>
                  <a:pt x="303873" y="281586"/>
                </a:lnTo>
                <a:lnTo>
                  <a:pt x="294448" y="281161"/>
                </a:lnTo>
                <a:lnTo>
                  <a:pt x="257177" y="276838"/>
                </a:lnTo>
                <a:lnTo>
                  <a:pt x="254623" y="279824"/>
                </a:lnTo>
                <a:lnTo>
                  <a:pt x="251912" y="281314"/>
                </a:lnTo>
                <a:lnTo>
                  <a:pt x="217969" y="294239"/>
                </a:lnTo>
                <a:lnTo>
                  <a:pt x="161357" y="266136"/>
                </a:lnTo>
                <a:lnTo>
                  <a:pt x="151236" y="265366"/>
                </a:lnTo>
                <a:lnTo>
                  <a:pt x="146598" y="264481"/>
                </a:lnTo>
                <a:lnTo>
                  <a:pt x="145211" y="265210"/>
                </a:lnTo>
                <a:lnTo>
                  <a:pt x="144344" y="264780"/>
                </a:lnTo>
                <a:lnTo>
                  <a:pt x="140939" y="264508"/>
                </a:lnTo>
                <a:lnTo>
                  <a:pt x="137761" y="264348"/>
                </a:lnTo>
                <a:lnTo>
                  <a:pt x="135971" y="263460"/>
                </a:lnTo>
                <a:lnTo>
                  <a:pt x="133686" y="263743"/>
                </a:lnTo>
                <a:lnTo>
                  <a:pt x="115566" y="261837"/>
                </a:lnTo>
                <a:lnTo>
                  <a:pt x="110617" y="260799"/>
                </a:lnTo>
                <a:lnTo>
                  <a:pt x="107016" y="260429"/>
                </a:lnTo>
                <a:lnTo>
                  <a:pt x="88447" y="258300"/>
                </a:lnTo>
                <a:lnTo>
                  <a:pt x="82807" y="258336"/>
                </a:lnTo>
                <a:lnTo>
                  <a:pt x="80559" y="258638"/>
                </a:lnTo>
                <a:lnTo>
                  <a:pt x="78693" y="257712"/>
                </a:lnTo>
                <a:lnTo>
                  <a:pt x="74826" y="257210"/>
                </a:lnTo>
                <a:lnTo>
                  <a:pt x="56846" y="255374"/>
                </a:lnTo>
                <a:lnTo>
                  <a:pt x="53967" y="253945"/>
                </a:lnTo>
                <a:lnTo>
                  <a:pt x="52656" y="254712"/>
                </a:lnTo>
                <a:lnTo>
                  <a:pt x="50801" y="255209"/>
                </a:lnTo>
                <a:lnTo>
                  <a:pt x="49445" y="255954"/>
                </a:lnTo>
                <a:lnTo>
                  <a:pt x="47373" y="257761"/>
                </a:lnTo>
                <a:lnTo>
                  <a:pt x="46828" y="258908"/>
                </a:lnTo>
                <a:lnTo>
                  <a:pt x="46358" y="260093"/>
                </a:lnTo>
                <a:lnTo>
                  <a:pt x="45545" y="262525"/>
                </a:lnTo>
                <a:lnTo>
                  <a:pt x="46328" y="264331"/>
                </a:lnTo>
                <a:lnTo>
                  <a:pt x="47572" y="266367"/>
                </a:lnTo>
                <a:lnTo>
                  <a:pt x="47863" y="266511"/>
                </a:lnTo>
                <a:lnTo>
                  <a:pt x="50076" y="269028"/>
                </a:lnTo>
                <a:lnTo>
                  <a:pt x="53906" y="273765"/>
                </a:lnTo>
                <a:lnTo>
                  <a:pt x="59163" y="276374"/>
                </a:lnTo>
                <a:lnTo>
                  <a:pt x="70558" y="287703"/>
                </a:lnTo>
                <a:lnTo>
                  <a:pt x="76038" y="291841"/>
                </a:lnTo>
                <a:lnTo>
                  <a:pt x="80369" y="296826"/>
                </a:lnTo>
                <a:lnTo>
                  <a:pt x="137151" y="325014"/>
                </a:lnTo>
                <a:lnTo>
                  <a:pt x="117755" y="332400"/>
                </a:lnTo>
                <a:lnTo>
                  <a:pt x="121903" y="335877"/>
                </a:lnTo>
                <a:lnTo>
                  <a:pt x="123314" y="336577"/>
                </a:lnTo>
                <a:lnTo>
                  <a:pt x="127595" y="340120"/>
                </a:lnTo>
                <a:lnTo>
                  <a:pt x="139855" y="351877"/>
                </a:lnTo>
                <a:lnTo>
                  <a:pt x="196811" y="380152"/>
                </a:lnTo>
                <a:lnTo>
                  <a:pt x="178400" y="386609"/>
                </a:lnTo>
                <a:lnTo>
                  <a:pt x="219640" y="422677"/>
                </a:lnTo>
                <a:lnTo>
                  <a:pt x="273372" y="449350"/>
                </a:lnTo>
                <a:lnTo>
                  <a:pt x="255476" y="457481"/>
                </a:lnTo>
                <a:lnTo>
                  <a:pt x="259058" y="463513"/>
                </a:lnTo>
                <a:lnTo>
                  <a:pt x="259626" y="470884"/>
                </a:lnTo>
                <a:lnTo>
                  <a:pt x="254263" y="482401"/>
                </a:lnTo>
                <a:lnTo>
                  <a:pt x="252629" y="485843"/>
                </a:lnTo>
                <a:lnTo>
                  <a:pt x="250450" y="490433"/>
                </a:lnTo>
                <a:lnTo>
                  <a:pt x="302955" y="516497"/>
                </a:lnTo>
                <a:lnTo>
                  <a:pt x="227949" y="552993"/>
                </a:lnTo>
                <a:lnTo>
                  <a:pt x="220775" y="555103"/>
                </a:lnTo>
                <a:lnTo>
                  <a:pt x="219137" y="554289"/>
                </a:lnTo>
                <a:lnTo>
                  <a:pt x="210209" y="572544"/>
                </a:lnTo>
                <a:lnTo>
                  <a:pt x="201840" y="589657"/>
                </a:lnTo>
                <a:lnTo>
                  <a:pt x="255466" y="616278"/>
                </a:lnTo>
                <a:lnTo>
                  <a:pt x="169474" y="655827"/>
                </a:lnTo>
                <a:lnTo>
                  <a:pt x="162786" y="669521"/>
                </a:lnTo>
                <a:lnTo>
                  <a:pt x="264022" y="719776"/>
                </a:lnTo>
                <a:lnTo>
                  <a:pt x="247389" y="729951"/>
                </a:lnTo>
                <a:lnTo>
                  <a:pt x="198253" y="705560"/>
                </a:lnTo>
                <a:lnTo>
                  <a:pt x="133211" y="729987"/>
                </a:lnTo>
                <a:lnTo>
                  <a:pt x="132189" y="732316"/>
                </a:lnTo>
                <a:lnTo>
                  <a:pt x="131853" y="733566"/>
                </a:lnTo>
                <a:lnTo>
                  <a:pt x="131471" y="734795"/>
                </a:lnTo>
                <a:lnTo>
                  <a:pt x="131735" y="736344"/>
                </a:lnTo>
                <a:lnTo>
                  <a:pt x="132678" y="736812"/>
                </a:lnTo>
                <a:lnTo>
                  <a:pt x="133562" y="738668"/>
                </a:lnTo>
                <a:lnTo>
                  <a:pt x="187341" y="765365"/>
                </a:lnTo>
                <a:lnTo>
                  <a:pt x="176477" y="771315"/>
                </a:lnTo>
                <a:lnTo>
                  <a:pt x="163593" y="779098"/>
                </a:lnTo>
                <a:lnTo>
                  <a:pt x="162276" y="779862"/>
                </a:lnTo>
                <a:lnTo>
                  <a:pt x="160889" y="780591"/>
                </a:lnTo>
                <a:lnTo>
                  <a:pt x="157355" y="781673"/>
                </a:lnTo>
                <a:lnTo>
                  <a:pt x="153574" y="784049"/>
                </a:lnTo>
                <a:lnTo>
                  <a:pt x="146869" y="784975"/>
                </a:lnTo>
                <a:lnTo>
                  <a:pt x="142786" y="785783"/>
                </a:lnTo>
                <a:lnTo>
                  <a:pt x="140001" y="785819"/>
                </a:lnTo>
                <a:lnTo>
                  <a:pt x="136005" y="786671"/>
                </a:lnTo>
                <a:lnTo>
                  <a:pt x="134089" y="785720"/>
                </a:lnTo>
                <a:lnTo>
                  <a:pt x="128968" y="786013"/>
                </a:lnTo>
                <a:lnTo>
                  <a:pt x="125811" y="784446"/>
                </a:lnTo>
                <a:lnTo>
                  <a:pt x="116571" y="781277"/>
                </a:lnTo>
                <a:close/>
              </a:path>
              <a:path w="815339" h="789304">
                <a:moveTo>
                  <a:pt x="469792" y="182463"/>
                </a:moveTo>
                <a:lnTo>
                  <a:pt x="412042" y="153795"/>
                </a:lnTo>
                <a:lnTo>
                  <a:pt x="491272" y="126486"/>
                </a:lnTo>
                <a:lnTo>
                  <a:pt x="479357" y="53931"/>
                </a:lnTo>
                <a:lnTo>
                  <a:pt x="479194" y="52432"/>
                </a:lnTo>
                <a:lnTo>
                  <a:pt x="478555" y="52115"/>
                </a:lnTo>
                <a:lnTo>
                  <a:pt x="478259" y="50550"/>
                </a:lnTo>
                <a:lnTo>
                  <a:pt x="477924" y="50384"/>
                </a:lnTo>
                <a:lnTo>
                  <a:pt x="477078" y="48546"/>
                </a:lnTo>
                <a:lnTo>
                  <a:pt x="529611" y="74624"/>
                </a:lnTo>
                <a:lnTo>
                  <a:pt x="543655" y="160997"/>
                </a:lnTo>
                <a:lnTo>
                  <a:pt x="543843" y="162508"/>
                </a:lnTo>
                <a:lnTo>
                  <a:pt x="543302" y="165075"/>
                </a:lnTo>
                <a:lnTo>
                  <a:pt x="544983" y="172999"/>
                </a:lnTo>
                <a:lnTo>
                  <a:pt x="545234" y="174541"/>
                </a:lnTo>
                <a:lnTo>
                  <a:pt x="546012" y="174928"/>
                </a:lnTo>
                <a:lnTo>
                  <a:pt x="546200" y="176439"/>
                </a:lnTo>
                <a:lnTo>
                  <a:pt x="546980" y="181079"/>
                </a:lnTo>
                <a:lnTo>
                  <a:pt x="549234" y="197795"/>
                </a:lnTo>
                <a:lnTo>
                  <a:pt x="498440" y="172580"/>
                </a:lnTo>
                <a:lnTo>
                  <a:pt x="469792" y="182463"/>
                </a:lnTo>
                <a:close/>
              </a:path>
              <a:path w="815339" h="789304">
                <a:moveTo>
                  <a:pt x="688080" y="329106"/>
                </a:moveTo>
                <a:lnTo>
                  <a:pt x="560419" y="265734"/>
                </a:lnTo>
                <a:lnTo>
                  <a:pt x="562932" y="265564"/>
                </a:lnTo>
                <a:lnTo>
                  <a:pt x="564971" y="265158"/>
                </a:lnTo>
                <a:lnTo>
                  <a:pt x="567142" y="264818"/>
                </a:lnTo>
                <a:lnTo>
                  <a:pt x="660886" y="275907"/>
                </a:lnTo>
                <a:lnTo>
                  <a:pt x="696496" y="279405"/>
                </a:lnTo>
                <a:lnTo>
                  <a:pt x="721122" y="283123"/>
                </a:lnTo>
                <a:lnTo>
                  <a:pt x="737347" y="284087"/>
                </a:lnTo>
                <a:lnTo>
                  <a:pt x="744929" y="285015"/>
                </a:lnTo>
                <a:lnTo>
                  <a:pt x="745871" y="285483"/>
                </a:lnTo>
                <a:lnTo>
                  <a:pt x="747410" y="284829"/>
                </a:lnTo>
                <a:lnTo>
                  <a:pt x="754080" y="286722"/>
                </a:lnTo>
                <a:lnTo>
                  <a:pt x="760839" y="287242"/>
                </a:lnTo>
                <a:lnTo>
                  <a:pt x="765111" y="287945"/>
                </a:lnTo>
                <a:lnTo>
                  <a:pt x="766275" y="288523"/>
                </a:lnTo>
                <a:lnTo>
                  <a:pt x="768447" y="288183"/>
                </a:lnTo>
                <a:lnTo>
                  <a:pt x="773414" y="289231"/>
                </a:lnTo>
                <a:lnTo>
                  <a:pt x="777583" y="291300"/>
                </a:lnTo>
                <a:lnTo>
                  <a:pt x="782000" y="292075"/>
                </a:lnTo>
                <a:lnTo>
                  <a:pt x="812648" y="325721"/>
                </a:lnTo>
                <a:lnTo>
                  <a:pt x="815204" y="341169"/>
                </a:lnTo>
                <a:lnTo>
                  <a:pt x="814788" y="355141"/>
                </a:lnTo>
                <a:lnTo>
                  <a:pt x="813156" y="360003"/>
                </a:lnTo>
                <a:lnTo>
                  <a:pt x="760550" y="333888"/>
                </a:lnTo>
                <a:lnTo>
                  <a:pt x="757986" y="334033"/>
                </a:lnTo>
                <a:lnTo>
                  <a:pt x="754569" y="333755"/>
                </a:lnTo>
                <a:lnTo>
                  <a:pt x="746740" y="332704"/>
                </a:lnTo>
                <a:lnTo>
                  <a:pt x="741133" y="331339"/>
                </a:lnTo>
                <a:lnTo>
                  <a:pt x="734348" y="330806"/>
                </a:lnTo>
                <a:lnTo>
                  <a:pt x="723020" y="329436"/>
                </a:lnTo>
                <a:lnTo>
                  <a:pt x="693849" y="326299"/>
                </a:lnTo>
                <a:lnTo>
                  <a:pt x="688080" y="329106"/>
                </a:lnTo>
                <a:close/>
              </a:path>
              <a:path w="815339" h="789304">
                <a:moveTo>
                  <a:pt x="410319" y="300398"/>
                </a:moveTo>
                <a:lnTo>
                  <a:pt x="354357" y="272618"/>
                </a:lnTo>
                <a:lnTo>
                  <a:pt x="392322" y="257435"/>
                </a:lnTo>
                <a:lnTo>
                  <a:pt x="429976" y="242098"/>
                </a:lnTo>
                <a:lnTo>
                  <a:pt x="467305" y="226600"/>
                </a:lnTo>
                <a:lnTo>
                  <a:pt x="504859" y="209796"/>
                </a:lnTo>
                <a:lnTo>
                  <a:pt x="503989" y="206528"/>
                </a:lnTo>
                <a:lnTo>
                  <a:pt x="503431" y="201998"/>
                </a:lnTo>
                <a:lnTo>
                  <a:pt x="502459" y="194426"/>
                </a:lnTo>
                <a:lnTo>
                  <a:pt x="501605" y="194002"/>
                </a:lnTo>
                <a:lnTo>
                  <a:pt x="498440" y="172580"/>
                </a:lnTo>
                <a:lnTo>
                  <a:pt x="549234" y="197795"/>
                </a:lnTo>
                <a:lnTo>
                  <a:pt x="549439" y="199315"/>
                </a:lnTo>
                <a:lnTo>
                  <a:pt x="549925" y="200974"/>
                </a:lnTo>
                <a:lnTo>
                  <a:pt x="550714" y="202783"/>
                </a:lnTo>
                <a:lnTo>
                  <a:pt x="551256" y="204470"/>
                </a:lnTo>
                <a:lnTo>
                  <a:pt x="550987" y="207173"/>
                </a:lnTo>
                <a:lnTo>
                  <a:pt x="551506" y="207430"/>
                </a:lnTo>
                <a:lnTo>
                  <a:pt x="552700" y="215112"/>
                </a:lnTo>
                <a:lnTo>
                  <a:pt x="552900" y="216630"/>
                </a:lnTo>
                <a:lnTo>
                  <a:pt x="553322" y="222510"/>
                </a:lnTo>
                <a:lnTo>
                  <a:pt x="554916" y="227555"/>
                </a:lnTo>
                <a:lnTo>
                  <a:pt x="555879" y="235123"/>
                </a:lnTo>
                <a:lnTo>
                  <a:pt x="559498" y="258187"/>
                </a:lnTo>
                <a:lnTo>
                  <a:pt x="560419" y="265734"/>
                </a:lnTo>
                <a:lnTo>
                  <a:pt x="688080" y="329106"/>
                </a:lnTo>
                <a:lnTo>
                  <a:pt x="672213" y="336826"/>
                </a:lnTo>
                <a:lnTo>
                  <a:pt x="512209" y="257398"/>
                </a:lnTo>
                <a:lnTo>
                  <a:pt x="465757" y="276875"/>
                </a:lnTo>
                <a:lnTo>
                  <a:pt x="418227" y="297235"/>
                </a:lnTo>
                <a:lnTo>
                  <a:pt x="410319" y="300398"/>
                </a:lnTo>
                <a:close/>
              </a:path>
              <a:path w="815339" h="789304">
                <a:moveTo>
                  <a:pt x="255466" y="616278"/>
                </a:moveTo>
                <a:lnTo>
                  <a:pt x="201840" y="589657"/>
                </a:lnTo>
                <a:lnTo>
                  <a:pt x="759011" y="334542"/>
                </a:lnTo>
                <a:lnTo>
                  <a:pt x="760550" y="333888"/>
                </a:lnTo>
                <a:lnTo>
                  <a:pt x="813156" y="360003"/>
                </a:lnTo>
                <a:lnTo>
                  <a:pt x="789940" y="392432"/>
                </a:lnTo>
                <a:lnTo>
                  <a:pt x="756556" y="414142"/>
                </a:lnTo>
                <a:lnTo>
                  <a:pt x="755353" y="414963"/>
                </a:lnTo>
                <a:lnTo>
                  <a:pt x="754663" y="414620"/>
                </a:lnTo>
                <a:lnTo>
                  <a:pt x="652478" y="480160"/>
                </a:lnTo>
                <a:lnTo>
                  <a:pt x="603883" y="456036"/>
                </a:lnTo>
                <a:lnTo>
                  <a:pt x="255466" y="616278"/>
                </a:lnTo>
                <a:close/>
              </a:path>
              <a:path w="815339" h="789304">
                <a:moveTo>
                  <a:pt x="273372" y="449350"/>
                </a:moveTo>
                <a:lnTo>
                  <a:pt x="219640" y="422677"/>
                </a:lnTo>
                <a:lnTo>
                  <a:pt x="518079" y="287252"/>
                </a:lnTo>
                <a:lnTo>
                  <a:pt x="516839" y="280965"/>
                </a:lnTo>
                <a:lnTo>
                  <a:pt x="515056" y="274408"/>
                </a:lnTo>
                <a:lnTo>
                  <a:pt x="514023" y="265388"/>
                </a:lnTo>
                <a:lnTo>
                  <a:pt x="512209" y="257398"/>
                </a:lnTo>
                <a:lnTo>
                  <a:pt x="672213" y="336826"/>
                </a:lnTo>
                <a:lnTo>
                  <a:pt x="660674" y="342441"/>
                </a:lnTo>
                <a:lnTo>
                  <a:pt x="608339" y="316461"/>
                </a:lnTo>
                <a:lnTo>
                  <a:pt x="574612" y="312480"/>
                </a:lnTo>
                <a:lnTo>
                  <a:pt x="273372" y="449350"/>
                </a:lnTo>
                <a:close/>
              </a:path>
              <a:path w="815339" h="789304">
                <a:moveTo>
                  <a:pt x="302955" y="516497"/>
                </a:moveTo>
                <a:lnTo>
                  <a:pt x="250450" y="490433"/>
                </a:lnTo>
                <a:lnTo>
                  <a:pt x="608339" y="316461"/>
                </a:lnTo>
                <a:lnTo>
                  <a:pt x="660674" y="342441"/>
                </a:lnTo>
                <a:lnTo>
                  <a:pt x="302955" y="516497"/>
                </a:lnTo>
                <a:close/>
              </a:path>
              <a:path w="815339" h="789304">
                <a:moveTo>
                  <a:pt x="196811" y="380152"/>
                </a:moveTo>
                <a:lnTo>
                  <a:pt x="139855" y="351877"/>
                </a:lnTo>
                <a:lnTo>
                  <a:pt x="141939" y="350077"/>
                </a:lnTo>
                <a:lnTo>
                  <a:pt x="143737" y="349551"/>
                </a:lnTo>
                <a:lnTo>
                  <a:pt x="191010" y="333318"/>
                </a:lnTo>
                <a:lnTo>
                  <a:pt x="235891" y="317314"/>
                </a:lnTo>
                <a:lnTo>
                  <a:pt x="280436" y="301145"/>
                </a:lnTo>
                <a:lnTo>
                  <a:pt x="324624" y="284798"/>
                </a:lnTo>
                <a:lnTo>
                  <a:pt x="380269" y="312420"/>
                </a:lnTo>
                <a:lnTo>
                  <a:pt x="370779" y="316217"/>
                </a:lnTo>
                <a:lnTo>
                  <a:pt x="322874" y="334972"/>
                </a:lnTo>
                <a:lnTo>
                  <a:pt x="275106" y="352378"/>
                </a:lnTo>
                <a:lnTo>
                  <a:pt x="226939" y="369586"/>
                </a:lnTo>
                <a:lnTo>
                  <a:pt x="196811" y="380152"/>
                </a:lnTo>
                <a:close/>
              </a:path>
              <a:path w="815339" h="789304">
                <a:moveTo>
                  <a:pt x="264022" y="719776"/>
                </a:moveTo>
                <a:lnTo>
                  <a:pt x="162786" y="669521"/>
                </a:lnTo>
                <a:lnTo>
                  <a:pt x="261155" y="633281"/>
                </a:lnTo>
                <a:lnTo>
                  <a:pt x="310085" y="616452"/>
                </a:lnTo>
                <a:lnTo>
                  <a:pt x="359758" y="598574"/>
                </a:lnTo>
                <a:lnTo>
                  <a:pt x="409024" y="581912"/>
                </a:lnTo>
                <a:lnTo>
                  <a:pt x="458992" y="564180"/>
                </a:lnTo>
                <a:lnTo>
                  <a:pt x="558125" y="531155"/>
                </a:lnTo>
                <a:lnTo>
                  <a:pt x="553624" y="504816"/>
                </a:lnTo>
                <a:lnTo>
                  <a:pt x="553672" y="497751"/>
                </a:lnTo>
                <a:lnTo>
                  <a:pt x="555412" y="491525"/>
                </a:lnTo>
                <a:lnTo>
                  <a:pt x="558854" y="486145"/>
                </a:lnTo>
                <a:lnTo>
                  <a:pt x="564013" y="481616"/>
                </a:lnTo>
                <a:lnTo>
                  <a:pt x="603883" y="456036"/>
                </a:lnTo>
                <a:lnTo>
                  <a:pt x="652478" y="480160"/>
                </a:lnTo>
                <a:lnTo>
                  <a:pt x="601385" y="512929"/>
                </a:lnTo>
                <a:lnTo>
                  <a:pt x="616496" y="602667"/>
                </a:lnTo>
                <a:lnTo>
                  <a:pt x="565583" y="577394"/>
                </a:lnTo>
                <a:lnTo>
                  <a:pt x="436809" y="621226"/>
                </a:lnTo>
                <a:lnTo>
                  <a:pt x="453805" y="636753"/>
                </a:lnTo>
                <a:lnTo>
                  <a:pt x="520703" y="669962"/>
                </a:lnTo>
                <a:lnTo>
                  <a:pt x="496423" y="674923"/>
                </a:lnTo>
                <a:lnTo>
                  <a:pt x="518061" y="694172"/>
                </a:lnTo>
                <a:lnTo>
                  <a:pt x="574072" y="721977"/>
                </a:lnTo>
                <a:lnTo>
                  <a:pt x="570712" y="723144"/>
                </a:lnTo>
                <a:lnTo>
                  <a:pt x="563122" y="725048"/>
                </a:lnTo>
                <a:lnTo>
                  <a:pt x="561542" y="725682"/>
                </a:lnTo>
                <a:lnTo>
                  <a:pt x="390990" y="641017"/>
                </a:lnTo>
                <a:lnTo>
                  <a:pt x="350223" y="666152"/>
                </a:lnTo>
                <a:lnTo>
                  <a:pt x="341831" y="671911"/>
                </a:lnTo>
                <a:lnTo>
                  <a:pt x="335693" y="675954"/>
                </a:lnTo>
                <a:lnTo>
                  <a:pt x="326117" y="682543"/>
                </a:lnTo>
                <a:lnTo>
                  <a:pt x="323027" y="683845"/>
                </a:lnTo>
                <a:lnTo>
                  <a:pt x="321608" y="684558"/>
                </a:lnTo>
                <a:lnTo>
                  <a:pt x="320101" y="685228"/>
                </a:lnTo>
                <a:lnTo>
                  <a:pt x="317750" y="686897"/>
                </a:lnTo>
                <a:lnTo>
                  <a:pt x="315190" y="689879"/>
                </a:lnTo>
                <a:lnTo>
                  <a:pt x="298682" y="700117"/>
                </a:lnTo>
                <a:lnTo>
                  <a:pt x="294007" y="703468"/>
                </a:lnTo>
                <a:lnTo>
                  <a:pt x="292512" y="704144"/>
                </a:lnTo>
                <a:lnTo>
                  <a:pt x="291494" y="703638"/>
                </a:lnTo>
                <a:lnTo>
                  <a:pt x="289219" y="705345"/>
                </a:lnTo>
                <a:lnTo>
                  <a:pt x="269398" y="718191"/>
                </a:lnTo>
                <a:lnTo>
                  <a:pt x="267372" y="718603"/>
                </a:lnTo>
                <a:lnTo>
                  <a:pt x="265302" y="718994"/>
                </a:lnTo>
                <a:lnTo>
                  <a:pt x="264022" y="719776"/>
                </a:lnTo>
                <a:close/>
              </a:path>
              <a:path w="815339" h="789304">
                <a:moveTo>
                  <a:pt x="137151" y="325014"/>
                </a:moveTo>
                <a:lnTo>
                  <a:pt x="80369" y="296826"/>
                </a:lnTo>
                <a:lnTo>
                  <a:pt x="161357" y="266136"/>
                </a:lnTo>
                <a:lnTo>
                  <a:pt x="217969" y="294239"/>
                </a:lnTo>
                <a:lnTo>
                  <a:pt x="137151" y="325014"/>
                </a:lnTo>
                <a:close/>
              </a:path>
              <a:path w="815339" h="789304">
                <a:moveTo>
                  <a:pt x="520703" y="669962"/>
                </a:moveTo>
                <a:lnTo>
                  <a:pt x="453805" y="636753"/>
                </a:lnTo>
                <a:lnTo>
                  <a:pt x="566484" y="613287"/>
                </a:lnTo>
                <a:lnTo>
                  <a:pt x="569124" y="613180"/>
                </a:lnTo>
                <a:lnTo>
                  <a:pt x="571268" y="614245"/>
                </a:lnTo>
                <a:lnTo>
                  <a:pt x="565583" y="577394"/>
                </a:lnTo>
                <a:lnTo>
                  <a:pt x="616496" y="602667"/>
                </a:lnTo>
                <a:lnTo>
                  <a:pt x="619362" y="619687"/>
                </a:lnTo>
                <a:lnTo>
                  <a:pt x="620584" y="630218"/>
                </a:lnTo>
                <a:lnTo>
                  <a:pt x="621270" y="633395"/>
                </a:lnTo>
                <a:lnTo>
                  <a:pt x="621292" y="636241"/>
                </a:lnTo>
                <a:lnTo>
                  <a:pt x="621605" y="639232"/>
                </a:lnTo>
                <a:lnTo>
                  <a:pt x="622380" y="642453"/>
                </a:lnTo>
                <a:lnTo>
                  <a:pt x="623199" y="651366"/>
                </a:lnTo>
                <a:lnTo>
                  <a:pt x="625056" y="659378"/>
                </a:lnTo>
                <a:lnTo>
                  <a:pt x="626522" y="667195"/>
                </a:lnTo>
                <a:lnTo>
                  <a:pt x="626999" y="670268"/>
                </a:lnTo>
                <a:lnTo>
                  <a:pt x="627700" y="672033"/>
                </a:lnTo>
                <a:lnTo>
                  <a:pt x="629374" y="682789"/>
                </a:lnTo>
                <a:lnTo>
                  <a:pt x="578066" y="657320"/>
                </a:lnTo>
                <a:lnTo>
                  <a:pt x="576762" y="658090"/>
                </a:lnTo>
                <a:lnTo>
                  <a:pt x="575387" y="658825"/>
                </a:lnTo>
                <a:lnTo>
                  <a:pt x="573311" y="659212"/>
                </a:lnTo>
                <a:lnTo>
                  <a:pt x="520703" y="669962"/>
                </a:lnTo>
                <a:close/>
              </a:path>
              <a:path w="815339" h="789304">
                <a:moveTo>
                  <a:pt x="574072" y="721977"/>
                </a:moveTo>
                <a:lnTo>
                  <a:pt x="518061" y="694172"/>
                </a:lnTo>
                <a:lnTo>
                  <a:pt x="532861" y="687340"/>
                </a:lnTo>
                <a:lnTo>
                  <a:pt x="548481" y="680915"/>
                </a:lnTo>
                <a:lnTo>
                  <a:pt x="563762" y="677158"/>
                </a:lnTo>
                <a:lnTo>
                  <a:pt x="580466" y="672690"/>
                </a:lnTo>
                <a:lnTo>
                  <a:pt x="580411" y="671244"/>
                </a:lnTo>
                <a:lnTo>
                  <a:pt x="580145" y="671112"/>
                </a:lnTo>
                <a:lnTo>
                  <a:pt x="579473" y="666525"/>
                </a:lnTo>
                <a:lnTo>
                  <a:pt x="578745" y="661910"/>
                </a:lnTo>
                <a:lnTo>
                  <a:pt x="578066" y="657320"/>
                </a:lnTo>
                <a:lnTo>
                  <a:pt x="629374" y="682789"/>
                </a:lnTo>
                <a:lnTo>
                  <a:pt x="631287" y="695082"/>
                </a:lnTo>
                <a:lnTo>
                  <a:pt x="631488" y="696599"/>
                </a:lnTo>
                <a:lnTo>
                  <a:pt x="630947" y="699167"/>
                </a:lnTo>
                <a:lnTo>
                  <a:pt x="633088" y="708737"/>
                </a:lnTo>
                <a:lnTo>
                  <a:pt x="632806" y="711432"/>
                </a:lnTo>
                <a:lnTo>
                  <a:pt x="632874" y="712884"/>
                </a:lnTo>
                <a:lnTo>
                  <a:pt x="634188" y="733387"/>
                </a:lnTo>
                <a:lnTo>
                  <a:pt x="633662" y="741633"/>
                </a:lnTo>
                <a:lnTo>
                  <a:pt x="587185" y="718561"/>
                </a:lnTo>
                <a:lnTo>
                  <a:pt x="579112" y="720225"/>
                </a:lnTo>
                <a:lnTo>
                  <a:pt x="574072" y="721977"/>
                </a:lnTo>
                <a:close/>
              </a:path>
              <a:path w="815339" h="789304">
                <a:moveTo>
                  <a:pt x="626237" y="763469"/>
                </a:moveTo>
                <a:lnTo>
                  <a:pt x="579311" y="740174"/>
                </a:lnTo>
                <a:lnTo>
                  <a:pt x="580679" y="739435"/>
                </a:lnTo>
                <a:lnTo>
                  <a:pt x="582238" y="737373"/>
                </a:lnTo>
                <a:lnTo>
                  <a:pt x="583850" y="733920"/>
                </a:lnTo>
                <a:lnTo>
                  <a:pt x="586025" y="730746"/>
                </a:lnTo>
                <a:lnTo>
                  <a:pt x="588103" y="728942"/>
                </a:lnTo>
                <a:lnTo>
                  <a:pt x="587980" y="726045"/>
                </a:lnTo>
                <a:lnTo>
                  <a:pt x="587509" y="722975"/>
                </a:lnTo>
                <a:lnTo>
                  <a:pt x="587185" y="718561"/>
                </a:lnTo>
                <a:lnTo>
                  <a:pt x="633662" y="741633"/>
                </a:lnTo>
                <a:lnTo>
                  <a:pt x="633135" y="749878"/>
                </a:lnTo>
                <a:lnTo>
                  <a:pt x="630297" y="756977"/>
                </a:lnTo>
                <a:lnTo>
                  <a:pt x="629824" y="758160"/>
                </a:lnTo>
                <a:lnTo>
                  <a:pt x="629351" y="759343"/>
                </a:lnTo>
                <a:lnTo>
                  <a:pt x="628879" y="760526"/>
                </a:lnTo>
                <a:lnTo>
                  <a:pt x="628406" y="761709"/>
                </a:lnTo>
                <a:lnTo>
                  <a:pt x="626237" y="763469"/>
                </a:lnTo>
                <a:close/>
              </a:path>
              <a:path w="815339" h="789304">
                <a:moveTo>
                  <a:pt x="568112" y="787076"/>
                </a:moveTo>
                <a:lnTo>
                  <a:pt x="555482" y="780806"/>
                </a:lnTo>
                <a:lnTo>
                  <a:pt x="533475" y="768464"/>
                </a:lnTo>
                <a:lnTo>
                  <a:pt x="525814" y="764661"/>
                </a:lnTo>
                <a:lnTo>
                  <a:pt x="518058" y="756557"/>
                </a:lnTo>
                <a:lnTo>
                  <a:pt x="509061" y="749255"/>
                </a:lnTo>
                <a:lnTo>
                  <a:pt x="500074" y="740540"/>
                </a:lnTo>
                <a:lnTo>
                  <a:pt x="479599" y="721869"/>
                </a:lnTo>
                <a:lnTo>
                  <a:pt x="457874" y="702577"/>
                </a:lnTo>
                <a:lnTo>
                  <a:pt x="447700" y="693273"/>
                </a:lnTo>
                <a:lnTo>
                  <a:pt x="445840" y="692350"/>
                </a:lnTo>
                <a:lnTo>
                  <a:pt x="439840" y="686535"/>
                </a:lnTo>
                <a:lnTo>
                  <a:pt x="437031" y="685141"/>
                </a:lnTo>
                <a:lnTo>
                  <a:pt x="433365" y="680485"/>
                </a:lnTo>
                <a:lnTo>
                  <a:pt x="419562" y="667962"/>
                </a:lnTo>
                <a:lnTo>
                  <a:pt x="418132" y="667252"/>
                </a:lnTo>
                <a:lnTo>
                  <a:pt x="417369" y="665455"/>
                </a:lnTo>
                <a:lnTo>
                  <a:pt x="390990" y="641017"/>
                </a:lnTo>
                <a:lnTo>
                  <a:pt x="561542" y="725682"/>
                </a:lnTo>
                <a:lnTo>
                  <a:pt x="555221" y="728215"/>
                </a:lnTo>
                <a:lnTo>
                  <a:pt x="626237" y="763469"/>
                </a:lnTo>
                <a:lnTo>
                  <a:pt x="617564" y="770506"/>
                </a:lnTo>
                <a:lnTo>
                  <a:pt x="616177" y="771235"/>
                </a:lnTo>
                <a:lnTo>
                  <a:pt x="615240" y="770771"/>
                </a:lnTo>
                <a:lnTo>
                  <a:pt x="613625" y="771387"/>
                </a:lnTo>
                <a:lnTo>
                  <a:pt x="611826" y="773329"/>
                </a:lnTo>
                <a:lnTo>
                  <a:pt x="609893" y="775205"/>
                </a:lnTo>
                <a:lnTo>
                  <a:pt x="607846" y="777025"/>
                </a:lnTo>
                <a:lnTo>
                  <a:pt x="606769" y="777908"/>
                </a:lnTo>
                <a:lnTo>
                  <a:pt x="604931" y="779832"/>
                </a:lnTo>
                <a:lnTo>
                  <a:pt x="599229" y="784091"/>
                </a:lnTo>
                <a:lnTo>
                  <a:pt x="595043" y="786266"/>
                </a:lnTo>
                <a:lnTo>
                  <a:pt x="590059" y="788046"/>
                </a:lnTo>
                <a:lnTo>
                  <a:pt x="583345" y="788966"/>
                </a:lnTo>
                <a:lnTo>
                  <a:pt x="576208" y="788259"/>
                </a:lnTo>
                <a:lnTo>
                  <a:pt x="568112" y="787076"/>
                </a:lnTo>
                <a:close/>
              </a:path>
              <a:path w="815339" h="789304">
                <a:moveTo>
                  <a:pt x="187341" y="765365"/>
                </a:moveTo>
                <a:lnTo>
                  <a:pt x="137446" y="740597"/>
                </a:lnTo>
                <a:lnTo>
                  <a:pt x="138175" y="739541"/>
                </a:lnTo>
                <a:lnTo>
                  <a:pt x="138802" y="739852"/>
                </a:lnTo>
                <a:lnTo>
                  <a:pt x="140480" y="739267"/>
                </a:lnTo>
                <a:lnTo>
                  <a:pt x="153629" y="731616"/>
                </a:lnTo>
                <a:lnTo>
                  <a:pt x="177686" y="718036"/>
                </a:lnTo>
                <a:lnTo>
                  <a:pt x="185148" y="713233"/>
                </a:lnTo>
                <a:lnTo>
                  <a:pt x="198253" y="705560"/>
                </a:lnTo>
                <a:lnTo>
                  <a:pt x="247389" y="729951"/>
                </a:lnTo>
                <a:lnTo>
                  <a:pt x="217911" y="747930"/>
                </a:lnTo>
                <a:lnTo>
                  <a:pt x="200920" y="757927"/>
                </a:lnTo>
                <a:lnTo>
                  <a:pt x="187341" y="76536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15301" y="8821618"/>
            <a:ext cx="648335" cy="680085"/>
          </a:xfrm>
          <a:custGeom>
            <a:avLst/>
            <a:gdLst/>
            <a:ahLst/>
            <a:cxnLst/>
            <a:rect l="l" t="t" r="r" b="b"/>
            <a:pathLst>
              <a:path w="648334" h="680084">
                <a:moveTo>
                  <a:pt x="326085" y="679896"/>
                </a:moveTo>
                <a:lnTo>
                  <a:pt x="289040" y="669298"/>
                </a:lnTo>
                <a:lnTo>
                  <a:pt x="278244" y="651777"/>
                </a:lnTo>
                <a:lnTo>
                  <a:pt x="277792" y="650565"/>
                </a:lnTo>
                <a:lnTo>
                  <a:pt x="277523" y="649322"/>
                </a:lnTo>
                <a:lnTo>
                  <a:pt x="277238" y="648082"/>
                </a:lnTo>
                <a:lnTo>
                  <a:pt x="276491" y="644344"/>
                </a:lnTo>
                <a:lnTo>
                  <a:pt x="273050" y="624317"/>
                </a:lnTo>
                <a:lnTo>
                  <a:pt x="269608" y="604290"/>
                </a:lnTo>
                <a:lnTo>
                  <a:pt x="267027" y="589270"/>
                </a:lnTo>
                <a:lnTo>
                  <a:pt x="263182" y="584758"/>
                </a:lnTo>
                <a:lnTo>
                  <a:pt x="261079" y="578670"/>
                </a:lnTo>
                <a:lnTo>
                  <a:pt x="260983" y="572249"/>
                </a:lnTo>
                <a:lnTo>
                  <a:pt x="263157" y="566740"/>
                </a:lnTo>
                <a:lnTo>
                  <a:pt x="260792" y="552971"/>
                </a:lnTo>
                <a:lnTo>
                  <a:pt x="257782" y="535447"/>
                </a:lnTo>
                <a:lnTo>
                  <a:pt x="254987" y="519175"/>
                </a:lnTo>
                <a:lnTo>
                  <a:pt x="244089" y="454041"/>
                </a:lnTo>
                <a:lnTo>
                  <a:pt x="242937" y="447795"/>
                </a:lnTo>
                <a:lnTo>
                  <a:pt x="242246" y="444048"/>
                </a:lnTo>
                <a:lnTo>
                  <a:pt x="241094" y="437802"/>
                </a:lnTo>
                <a:lnTo>
                  <a:pt x="151559" y="428176"/>
                </a:lnTo>
                <a:lnTo>
                  <a:pt x="129377" y="425414"/>
                </a:lnTo>
                <a:lnTo>
                  <a:pt x="127932" y="425654"/>
                </a:lnTo>
                <a:lnTo>
                  <a:pt x="112721" y="424312"/>
                </a:lnTo>
                <a:lnTo>
                  <a:pt x="98839" y="422750"/>
                </a:lnTo>
                <a:lnTo>
                  <a:pt x="64762" y="419384"/>
                </a:lnTo>
                <a:lnTo>
                  <a:pt x="63021" y="418385"/>
                </a:lnTo>
                <a:lnTo>
                  <a:pt x="61430" y="417361"/>
                </a:lnTo>
                <a:lnTo>
                  <a:pt x="59136" y="417742"/>
                </a:lnTo>
                <a:lnTo>
                  <a:pt x="54422" y="417235"/>
                </a:lnTo>
                <a:lnTo>
                  <a:pt x="50437" y="416608"/>
                </a:lnTo>
                <a:lnTo>
                  <a:pt x="45818" y="416086"/>
                </a:lnTo>
                <a:lnTo>
                  <a:pt x="37630" y="414868"/>
                </a:lnTo>
                <a:lnTo>
                  <a:pt x="34902" y="415320"/>
                </a:lnTo>
                <a:lnTo>
                  <a:pt x="31588" y="414581"/>
                </a:lnTo>
                <a:lnTo>
                  <a:pt x="2066" y="384715"/>
                </a:lnTo>
                <a:lnTo>
                  <a:pt x="0" y="374759"/>
                </a:lnTo>
                <a:lnTo>
                  <a:pt x="458" y="369534"/>
                </a:lnTo>
                <a:lnTo>
                  <a:pt x="373" y="368260"/>
                </a:lnTo>
                <a:lnTo>
                  <a:pt x="354" y="366976"/>
                </a:lnTo>
                <a:lnTo>
                  <a:pt x="1546" y="357768"/>
                </a:lnTo>
                <a:lnTo>
                  <a:pt x="5334" y="349416"/>
                </a:lnTo>
                <a:lnTo>
                  <a:pt x="11471" y="343250"/>
                </a:lnTo>
                <a:lnTo>
                  <a:pt x="14423" y="340187"/>
                </a:lnTo>
                <a:lnTo>
                  <a:pt x="16123" y="339905"/>
                </a:lnTo>
                <a:lnTo>
                  <a:pt x="16721" y="338519"/>
                </a:lnTo>
                <a:lnTo>
                  <a:pt x="18436" y="336947"/>
                </a:lnTo>
                <a:lnTo>
                  <a:pt x="19925" y="336700"/>
                </a:lnTo>
                <a:lnTo>
                  <a:pt x="21140" y="335212"/>
                </a:lnTo>
                <a:lnTo>
                  <a:pt x="22056" y="335060"/>
                </a:lnTo>
                <a:lnTo>
                  <a:pt x="27958" y="331508"/>
                </a:lnTo>
                <a:lnTo>
                  <a:pt x="30370" y="331108"/>
                </a:lnTo>
                <a:lnTo>
                  <a:pt x="35710" y="327649"/>
                </a:lnTo>
                <a:lnTo>
                  <a:pt x="37372" y="327374"/>
                </a:lnTo>
                <a:lnTo>
                  <a:pt x="39336" y="325761"/>
                </a:lnTo>
                <a:lnTo>
                  <a:pt x="46494" y="322000"/>
                </a:lnTo>
                <a:lnTo>
                  <a:pt x="59904" y="314629"/>
                </a:lnTo>
                <a:lnTo>
                  <a:pt x="60318" y="313273"/>
                </a:lnTo>
                <a:lnTo>
                  <a:pt x="62563" y="312902"/>
                </a:lnTo>
                <a:lnTo>
                  <a:pt x="77493" y="303992"/>
                </a:lnTo>
                <a:lnTo>
                  <a:pt x="78465" y="303831"/>
                </a:lnTo>
                <a:lnTo>
                  <a:pt x="79297" y="302405"/>
                </a:lnTo>
                <a:lnTo>
                  <a:pt x="85762" y="298760"/>
                </a:lnTo>
                <a:lnTo>
                  <a:pt x="91359" y="296545"/>
                </a:lnTo>
                <a:lnTo>
                  <a:pt x="97003" y="293036"/>
                </a:lnTo>
                <a:lnTo>
                  <a:pt x="116332" y="282110"/>
                </a:lnTo>
                <a:lnTo>
                  <a:pt x="123916" y="276991"/>
                </a:lnTo>
                <a:lnTo>
                  <a:pt x="132589" y="271692"/>
                </a:lnTo>
                <a:lnTo>
                  <a:pt x="151431" y="262134"/>
                </a:lnTo>
                <a:lnTo>
                  <a:pt x="159914" y="256867"/>
                </a:lnTo>
                <a:lnTo>
                  <a:pt x="190359" y="240237"/>
                </a:lnTo>
                <a:lnTo>
                  <a:pt x="190463" y="238933"/>
                </a:lnTo>
                <a:lnTo>
                  <a:pt x="195022" y="236890"/>
                </a:lnTo>
                <a:lnTo>
                  <a:pt x="197965" y="235115"/>
                </a:lnTo>
                <a:lnTo>
                  <a:pt x="199176" y="234915"/>
                </a:lnTo>
                <a:lnTo>
                  <a:pt x="201108" y="233307"/>
                </a:lnTo>
                <a:lnTo>
                  <a:pt x="203552" y="232902"/>
                </a:lnTo>
                <a:lnTo>
                  <a:pt x="199078" y="206610"/>
                </a:lnTo>
                <a:lnTo>
                  <a:pt x="194391" y="179066"/>
                </a:lnTo>
                <a:lnTo>
                  <a:pt x="190130" y="154025"/>
                </a:lnTo>
                <a:lnTo>
                  <a:pt x="186082" y="130237"/>
                </a:lnTo>
                <a:lnTo>
                  <a:pt x="181395" y="102693"/>
                </a:lnTo>
                <a:lnTo>
                  <a:pt x="177347" y="78905"/>
                </a:lnTo>
                <a:lnTo>
                  <a:pt x="172660" y="51360"/>
                </a:lnTo>
                <a:lnTo>
                  <a:pt x="172447" y="50108"/>
                </a:lnTo>
                <a:lnTo>
                  <a:pt x="172259" y="47565"/>
                </a:lnTo>
                <a:lnTo>
                  <a:pt x="172166" y="46293"/>
                </a:lnTo>
                <a:lnTo>
                  <a:pt x="172072" y="45021"/>
                </a:lnTo>
                <a:lnTo>
                  <a:pt x="171978" y="43749"/>
                </a:lnTo>
                <a:lnTo>
                  <a:pt x="171885" y="42478"/>
                </a:lnTo>
                <a:lnTo>
                  <a:pt x="172420" y="39814"/>
                </a:lnTo>
                <a:lnTo>
                  <a:pt x="172638" y="37204"/>
                </a:lnTo>
                <a:lnTo>
                  <a:pt x="172719" y="35903"/>
                </a:lnTo>
                <a:lnTo>
                  <a:pt x="173162" y="34542"/>
                </a:lnTo>
                <a:lnTo>
                  <a:pt x="173680" y="31882"/>
                </a:lnTo>
                <a:lnTo>
                  <a:pt x="201900" y="2748"/>
                </a:lnTo>
                <a:lnTo>
                  <a:pt x="218488" y="0"/>
                </a:lnTo>
                <a:lnTo>
                  <a:pt x="226670" y="1219"/>
                </a:lnTo>
                <a:lnTo>
                  <a:pt x="234631" y="5049"/>
                </a:lnTo>
                <a:lnTo>
                  <a:pt x="236833" y="5971"/>
                </a:lnTo>
                <a:lnTo>
                  <a:pt x="238730" y="6945"/>
                </a:lnTo>
                <a:lnTo>
                  <a:pt x="241456" y="9067"/>
                </a:lnTo>
                <a:lnTo>
                  <a:pt x="241845" y="9003"/>
                </a:lnTo>
                <a:lnTo>
                  <a:pt x="245088" y="11040"/>
                </a:lnTo>
                <a:lnTo>
                  <a:pt x="246742" y="13341"/>
                </a:lnTo>
                <a:lnTo>
                  <a:pt x="262394" y="28770"/>
                </a:lnTo>
                <a:lnTo>
                  <a:pt x="215301" y="36572"/>
                </a:lnTo>
                <a:lnTo>
                  <a:pt x="213953" y="38083"/>
                </a:lnTo>
                <a:lnTo>
                  <a:pt x="210481" y="38658"/>
                </a:lnTo>
                <a:lnTo>
                  <a:pt x="209694" y="40076"/>
                </a:lnTo>
                <a:lnTo>
                  <a:pt x="209468" y="41400"/>
                </a:lnTo>
                <a:lnTo>
                  <a:pt x="209273" y="41433"/>
                </a:lnTo>
                <a:lnTo>
                  <a:pt x="208922" y="44066"/>
                </a:lnTo>
                <a:lnTo>
                  <a:pt x="220670" y="114209"/>
                </a:lnTo>
                <a:lnTo>
                  <a:pt x="224297" y="135492"/>
                </a:lnTo>
                <a:lnTo>
                  <a:pt x="275692" y="126977"/>
                </a:lnTo>
                <a:lnTo>
                  <a:pt x="236651" y="182363"/>
                </a:lnTo>
                <a:lnTo>
                  <a:pt x="235996" y="182472"/>
                </a:lnTo>
                <a:lnTo>
                  <a:pt x="234853" y="183948"/>
                </a:lnTo>
                <a:lnTo>
                  <a:pt x="233972" y="185382"/>
                </a:lnTo>
                <a:lnTo>
                  <a:pt x="232833" y="185570"/>
                </a:lnTo>
                <a:lnTo>
                  <a:pt x="235396" y="200593"/>
                </a:lnTo>
                <a:lnTo>
                  <a:pt x="236015" y="201778"/>
                </a:lnTo>
                <a:lnTo>
                  <a:pt x="236461" y="202992"/>
                </a:lnTo>
                <a:lnTo>
                  <a:pt x="236921" y="205490"/>
                </a:lnTo>
                <a:lnTo>
                  <a:pt x="237418" y="207982"/>
                </a:lnTo>
                <a:lnTo>
                  <a:pt x="238164" y="211721"/>
                </a:lnTo>
                <a:lnTo>
                  <a:pt x="241187" y="229242"/>
                </a:lnTo>
                <a:lnTo>
                  <a:pt x="241630" y="231743"/>
                </a:lnTo>
                <a:lnTo>
                  <a:pt x="241828" y="234285"/>
                </a:lnTo>
                <a:lnTo>
                  <a:pt x="242121" y="236811"/>
                </a:lnTo>
                <a:lnTo>
                  <a:pt x="242442" y="239333"/>
                </a:lnTo>
                <a:lnTo>
                  <a:pt x="291432" y="231217"/>
                </a:lnTo>
                <a:lnTo>
                  <a:pt x="288002" y="236934"/>
                </a:lnTo>
                <a:lnTo>
                  <a:pt x="277927" y="252764"/>
                </a:lnTo>
                <a:lnTo>
                  <a:pt x="228865" y="260892"/>
                </a:lnTo>
                <a:lnTo>
                  <a:pt x="222761" y="263190"/>
                </a:lnTo>
                <a:lnTo>
                  <a:pt x="219768" y="264973"/>
                </a:lnTo>
                <a:lnTo>
                  <a:pt x="217409" y="266651"/>
                </a:lnTo>
                <a:lnTo>
                  <a:pt x="214917" y="268352"/>
                </a:lnTo>
                <a:lnTo>
                  <a:pt x="213950" y="268512"/>
                </a:lnTo>
                <a:lnTo>
                  <a:pt x="181462" y="286767"/>
                </a:lnTo>
                <a:lnTo>
                  <a:pt x="181121" y="289398"/>
                </a:lnTo>
                <a:lnTo>
                  <a:pt x="180355" y="293387"/>
                </a:lnTo>
                <a:lnTo>
                  <a:pt x="164806" y="316560"/>
                </a:lnTo>
                <a:lnTo>
                  <a:pt x="114560" y="324884"/>
                </a:lnTo>
                <a:lnTo>
                  <a:pt x="107575" y="328616"/>
                </a:lnTo>
                <a:lnTo>
                  <a:pt x="104204" y="330462"/>
                </a:lnTo>
                <a:lnTo>
                  <a:pt x="103689" y="331834"/>
                </a:lnTo>
                <a:lnTo>
                  <a:pt x="102928" y="331961"/>
                </a:lnTo>
                <a:lnTo>
                  <a:pt x="100641" y="333627"/>
                </a:lnTo>
                <a:lnTo>
                  <a:pt x="98554" y="335260"/>
                </a:lnTo>
                <a:lnTo>
                  <a:pt x="95471" y="335771"/>
                </a:lnTo>
                <a:lnTo>
                  <a:pt x="82867" y="343008"/>
                </a:lnTo>
                <a:lnTo>
                  <a:pt x="79431" y="346152"/>
                </a:lnTo>
                <a:lnTo>
                  <a:pt x="76765" y="346594"/>
                </a:lnTo>
                <a:lnTo>
                  <a:pt x="63766" y="353896"/>
                </a:lnTo>
                <a:lnTo>
                  <a:pt x="60012" y="355805"/>
                </a:lnTo>
                <a:lnTo>
                  <a:pt x="58742" y="357303"/>
                </a:lnTo>
                <a:lnTo>
                  <a:pt x="57310" y="358828"/>
                </a:lnTo>
                <a:lnTo>
                  <a:pt x="54410" y="359308"/>
                </a:lnTo>
                <a:lnTo>
                  <a:pt x="41928" y="366525"/>
                </a:lnTo>
                <a:lnTo>
                  <a:pt x="39928" y="366857"/>
                </a:lnTo>
                <a:lnTo>
                  <a:pt x="39958" y="368139"/>
                </a:lnTo>
                <a:lnTo>
                  <a:pt x="39286" y="368250"/>
                </a:lnTo>
                <a:lnTo>
                  <a:pt x="38027" y="369746"/>
                </a:lnTo>
                <a:lnTo>
                  <a:pt x="37540" y="371114"/>
                </a:lnTo>
                <a:lnTo>
                  <a:pt x="36919" y="372504"/>
                </a:lnTo>
                <a:lnTo>
                  <a:pt x="37144" y="373754"/>
                </a:lnTo>
                <a:lnTo>
                  <a:pt x="37473" y="374987"/>
                </a:lnTo>
                <a:lnTo>
                  <a:pt x="37920" y="376200"/>
                </a:lnTo>
                <a:lnTo>
                  <a:pt x="39518" y="378510"/>
                </a:lnTo>
                <a:lnTo>
                  <a:pt x="41363" y="378205"/>
                </a:lnTo>
                <a:lnTo>
                  <a:pt x="44010" y="379054"/>
                </a:lnTo>
                <a:lnTo>
                  <a:pt x="48573" y="379585"/>
                </a:lnTo>
                <a:lnTo>
                  <a:pt x="51262" y="379139"/>
                </a:lnTo>
                <a:lnTo>
                  <a:pt x="53398" y="380073"/>
                </a:lnTo>
                <a:lnTo>
                  <a:pt x="70083" y="381171"/>
                </a:lnTo>
                <a:lnTo>
                  <a:pt x="76532" y="382677"/>
                </a:lnTo>
                <a:lnTo>
                  <a:pt x="125932" y="374493"/>
                </a:lnTo>
                <a:lnTo>
                  <a:pt x="117186" y="387527"/>
                </a:lnTo>
                <a:lnTo>
                  <a:pt x="121533" y="388095"/>
                </a:lnTo>
                <a:lnTo>
                  <a:pt x="122772" y="387889"/>
                </a:lnTo>
                <a:lnTo>
                  <a:pt x="140609" y="390084"/>
                </a:lnTo>
                <a:lnTo>
                  <a:pt x="190892" y="381753"/>
                </a:lnTo>
                <a:lnTo>
                  <a:pt x="181785" y="394848"/>
                </a:lnTo>
                <a:lnTo>
                  <a:pt x="225329" y="399220"/>
                </a:lnTo>
                <a:lnTo>
                  <a:pt x="271974" y="391492"/>
                </a:lnTo>
                <a:lnTo>
                  <a:pt x="264622" y="404296"/>
                </a:lnTo>
                <a:lnTo>
                  <a:pt x="269878" y="407287"/>
                </a:lnTo>
                <a:lnTo>
                  <a:pt x="273687" y="411805"/>
                </a:lnTo>
                <a:lnTo>
                  <a:pt x="274660" y="416793"/>
                </a:lnTo>
                <a:lnTo>
                  <a:pt x="275615" y="421784"/>
                </a:lnTo>
                <a:lnTo>
                  <a:pt x="276965" y="429284"/>
                </a:lnTo>
                <a:lnTo>
                  <a:pt x="322561" y="421731"/>
                </a:lnTo>
                <a:lnTo>
                  <a:pt x="291503" y="479656"/>
                </a:lnTo>
                <a:lnTo>
                  <a:pt x="290676" y="479793"/>
                </a:lnTo>
                <a:lnTo>
                  <a:pt x="288963" y="482651"/>
                </a:lnTo>
                <a:lnTo>
                  <a:pt x="287809" y="484130"/>
                </a:lnTo>
                <a:lnTo>
                  <a:pt x="286370" y="484368"/>
                </a:lnTo>
                <a:lnTo>
                  <a:pt x="290024" y="505647"/>
                </a:lnTo>
                <a:lnTo>
                  <a:pt x="291743" y="515661"/>
                </a:lnTo>
                <a:lnTo>
                  <a:pt x="338716" y="507879"/>
                </a:lnTo>
                <a:lnTo>
                  <a:pt x="301630" y="573239"/>
                </a:lnTo>
                <a:lnTo>
                  <a:pt x="303783" y="585755"/>
                </a:lnTo>
                <a:lnTo>
                  <a:pt x="392539" y="571051"/>
                </a:lnTo>
                <a:lnTo>
                  <a:pt x="386767" y="584881"/>
                </a:lnTo>
                <a:lnTo>
                  <a:pt x="343456" y="592056"/>
                </a:lnTo>
                <a:lnTo>
                  <a:pt x="312813" y="638326"/>
                </a:lnTo>
                <a:lnTo>
                  <a:pt x="313322" y="640817"/>
                </a:lnTo>
                <a:lnTo>
                  <a:pt x="313730" y="642036"/>
                </a:lnTo>
                <a:lnTo>
                  <a:pt x="313891" y="642010"/>
                </a:lnTo>
                <a:lnTo>
                  <a:pt x="314826" y="643142"/>
                </a:lnTo>
                <a:lnTo>
                  <a:pt x="315654" y="643005"/>
                </a:lnTo>
                <a:lnTo>
                  <a:pt x="317134" y="644047"/>
                </a:lnTo>
                <a:lnTo>
                  <a:pt x="363809" y="636315"/>
                </a:lnTo>
                <a:lnTo>
                  <a:pt x="360038" y="644663"/>
                </a:lnTo>
                <a:lnTo>
                  <a:pt x="355343" y="655739"/>
                </a:lnTo>
                <a:lnTo>
                  <a:pt x="354889" y="657102"/>
                </a:lnTo>
                <a:lnTo>
                  <a:pt x="354167" y="657222"/>
                </a:lnTo>
                <a:lnTo>
                  <a:pt x="352678" y="661330"/>
                </a:lnTo>
                <a:lnTo>
                  <a:pt x="351052" y="662887"/>
                </a:lnTo>
                <a:lnTo>
                  <a:pt x="347275" y="667375"/>
                </a:lnTo>
                <a:lnTo>
                  <a:pt x="345095" y="670310"/>
                </a:lnTo>
                <a:lnTo>
                  <a:pt x="343353" y="671886"/>
                </a:lnTo>
                <a:lnTo>
                  <a:pt x="341043" y="673556"/>
                </a:lnTo>
                <a:lnTo>
                  <a:pt x="339360" y="673835"/>
                </a:lnTo>
                <a:lnTo>
                  <a:pt x="336062" y="675669"/>
                </a:lnTo>
                <a:lnTo>
                  <a:pt x="333497" y="677381"/>
                </a:lnTo>
                <a:lnTo>
                  <a:pt x="326085" y="679896"/>
                </a:lnTo>
                <a:close/>
              </a:path>
              <a:path w="648334" h="680084">
                <a:moveTo>
                  <a:pt x="275692" y="126977"/>
                </a:moveTo>
                <a:lnTo>
                  <a:pt x="224297" y="135492"/>
                </a:lnTo>
                <a:lnTo>
                  <a:pt x="262892" y="81467"/>
                </a:lnTo>
                <a:lnTo>
                  <a:pt x="221230" y="39452"/>
                </a:lnTo>
                <a:lnTo>
                  <a:pt x="219822" y="38398"/>
                </a:lnTo>
                <a:lnTo>
                  <a:pt x="219411" y="38466"/>
                </a:lnTo>
                <a:lnTo>
                  <a:pt x="218564" y="37319"/>
                </a:lnTo>
                <a:lnTo>
                  <a:pt x="217325" y="37524"/>
                </a:lnTo>
                <a:lnTo>
                  <a:pt x="215301" y="36572"/>
                </a:lnTo>
                <a:lnTo>
                  <a:pt x="262394" y="28770"/>
                </a:lnTo>
                <a:lnTo>
                  <a:pt x="312704" y="78364"/>
                </a:lnTo>
                <a:lnTo>
                  <a:pt x="313573" y="79508"/>
                </a:lnTo>
                <a:lnTo>
                  <a:pt x="314297" y="80675"/>
                </a:lnTo>
                <a:lnTo>
                  <a:pt x="319291" y="86284"/>
                </a:lnTo>
                <a:lnTo>
                  <a:pt x="320007" y="86166"/>
                </a:lnTo>
                <a:lnTo>
                  <a:pt x="320898" y="87305"/>
                </a:lnTo>
                <a:lnTo>
                  <a:pt x="321559" y="87196"/>
                </a:lnTo>
                <a:lnTo>
                  <a:pt x="324354" y="90595"/>
                </a:lnTo>
                <a:lnTo>
                  <a:pt x="334334" y="100527"/>
                </a:lnTo>
                <a:lnTo>
                  <a:pt x="289048" y="108030"/>
                </a:lnTo>
                <a:lnTo>
                  <a:pt x="275692" y="126977"/>
                </a:lnTo>
                <a:close/>
              </a:path>
              <a:path w="648334" h="680084">
                <a:moveTo>
                  <a:pt x="484668" y="119390"/>
                </a:moveTo>
                <a:lnTo>
                  <a:pt x="374072" y="137712"/>
                </a:lnTo>
                <a:lnTo>
                  <a:pt x="375159" y="136245"/>
                </a:lnTo>
                <a:lnTo>
                  <a:pt x="376363" y="134758"/>
                </a:lnTo>
                <a:lnTo>
                  <a:pt x="484414" y="74376"/>
                </a:lnTo>
                <a:lnTo>
                  <a:pt x="495561" y="68668"/>
                </a:lnTo>
                <a:lnTo>
                  <a:pt x="500812" y="65223"/>
                </a:lnTo>
                <a:lnTo>
                  <a:pt x="501640" y="65086"/>
                </a:lnTo>
                <a:lnTo>
                  <a:pt x="502288" y="63691"/>
                </a:lnTo>
                <a:lnTo>
                  <a:pt x="507442" y="61550"/>
                </a:lnTo>
                <a:lnTo>
                  <a:pt x="512179" y="59478"/>
                </a:lnTo>
                <a:lnTo>
                  <a:pt x="515228" y="57686"/>
                </a:lnTo>
                <a:lnTo>
                  <a:pt x="517454" y="56030"/>
                </a:lnTo>
                <a:lnTo>
                  <a:pt x="521113" y="54136"/>
                </a:lnTo>
                <a:lnTo>
                  <a:pt x="537114" y="51485"/>
                </a:lnTo>
                <a:lnTo>
                  <a:pt x="545250" y="51425"/>
                </a:lnTo>
                <a:lnTo>
                  <a:pt x="552868" y="54024"/>
                </a:lnTo>
                <a:lnTo>
                  <a:pt x="563597" y="59971"/>
                </a:lnTo>
                <a:lnTo>
                  <a:pt x="572255" y="67548"/>
                </a:lnTo>
                <a:lnTo>
                  <a:pt x="578717" y="78063"/>
                </a:lnTo>
                <a:lnTo>
                  <a:pt x="579891" y="81730"/>
                </a:lnTo>
                <a:lnTo>
                  <a:pt x="533689" y="89385"/>
                </a:lnTo>
                <a:lnTo>
                  <a:pt x="532349" y="90721"/>
                </a:lnTo>
                <a:lnTo>
                  <a:pt x="530002" y="91110"/>
                </a:lnTo>
                <a:lnTo>
                  <a:pt x="524166" y="94824"/>
                </a:lnTo>
                <a:lnTo>
                  <a:pt x="519946" y="96811"/>
                </a:lnTo>
                <a:lnTo>
                  <a:pt x="519123" y="96947"/>
                </a:lnTo>
                <a:lnTo>
                  <a:pt x="515186" y="98886"/>
                </a:lnTo>
                <a:lnTo>
                  <a:pt x="486941" y="115152"/>
                </a:lnTo>
                <a:lnTo>
                  <a:pt x="484668" y="119390"/>
                </a:lnTo>
                <a:close/>
              </a:path>
              <a:path w="648334" h="680084">
                <a:moveTo>
                  <a:pt x="291432" y="231217"/>
                </a:moveTo>
                <a:lnTo>
                  <a:pt x="242442" y="239333"/>
                </a:lnTo>
                <a:lnTo>
                  <a:pt x="259938" y="211975"/>
                </a:lnTo>
                <a:lnTo>
                  <a:pt x="277161" y="184663"/>
                </a:lnTo>
                <a:lnTo>
                  <a:pt x="293892" y="156145"/>
                </a:lnTo>
                <a:lnTo>
                  <a:pt x="310435" y="127485"/>
                </a:lnTo>
                <a:lnTo>
                  <a:pt x="310060" y="127547"/>
                </a:lnTo>
                <a:lnTo>
                  <a:pt x="308361" y="126714"/>
                </a:lnTo>
                <a:lnTo>
                  <a:pt x="301804" y="120077"/>
                </a:lnTo>
                <a:lnTo>
                  <a:pt x="300846" y="118948"/>
                </a:lnTo>
                <a:lnTo>
                  <a:pt x="300152" y="119063"/>
                </a:lnTo>
                <a:lnTo>
                  <a:pt x="289048" y="108030"/>
                </a:lnTo>
                <a:lnTo>
                  <a:pt x="334334" y="100527"/>
                </a:lnTo>
                <a:lnTo>
                  <a:pt x="335464" y="101627"/>
                </a:lnTo>
                <a:lnTo>
                  <a:pt x="336861" y="102683"/>
                </a:lnTo>
                <a:lnTo>
                  <a:pt x="338041" y="103775"/>
                </a:lnTo>
                <a:lnTo>
                  <a:pt x="339004" y="104903"/>
                </a:lnTo>
                <a:lnTo>
                  <a:pt x="344025" y="110507"/>
                </a:lnTo>
                <a:lnTo>
                  <a:pt x="344698" y="110396"/>
                </a:lnTo>
                <a:lnTo>
                  <a:pt x="348059" y="113701"/>
                </a:lnTo>
                <a:lnTo>
                  <a:pt x="368449" y="134782"/>
                </a:lnTo>
                <a:lnTo>
                  <a:pt x="372361" y="137996"/>
                </a:lnTo>
                <a:lnTo>
                  <a:pt x="484668" y="119390"/>
                </a:lnTo>
                <a:lnTo>
                  <a:pt x="477851" y="132105"/>
                </a:lnTo>
                <a:lnTo>
                  <a:pt x="337343" y="155383"/>
                </a:lnTo>
                <a:lnTo>
                  <a:pt x="312872" y="195482"/>
                </a:lnTo>
                <a:lnTo>
                  <a:pt x="291432" y="231217"/>
                </a:lnTo>
                <a:close/>
              </a:path>
              <a:path w="648334" h="680084">
                <a:moveTo>
                  <a:pt x="338716" y="507879"/>
                </a:moveTo>
                <a:lnTo>
                  <a:pt x="291743" y="515661"/>
                </a:lnTo>
                <a:lnTo>
                  <a:pt x="532349" y="90721"/>
                </a:lnTo>
                <a:lnTo>
                  <a:pt x="533128" y="90592"/>
                </a:lnTo>
                <a:lnTo>
                  <a:pt x="533689" y="89385"/>
                </a:lnTo>
                <a:lnTo>
                  <a:pt x="579891" y="81730"/>
                </a:lnTo>
                <a:lnTo>
                  <a:pt x="582238" y="89065"/>
                </a:lnTo>
                <a:lnTo>
                  <a:pt x="583768" y="97823"/>
                </a:lnTo>
                <a:lnTo>
                  <a:pt x="582841" y="105700"/>
                </a:lnTo>
                <a:lnTo>
                  <a:pt x="580064" y="113884"/>
                </a:lnTo>
                <a:lnTo>
                  <a:pt x="568494" y="142835"/>
                </a:lnTo>
                <a:lnTo>
                  <a:pt x="568141" y="144181"/>
                </a:lnTo>
                <a:lnTo>
                  <a:pt x="567535" y="144281"/>
                </a:lnTo>
                <a:lnTo>
                  <a:pt x="531656" y="235187"/>
                </a:lnTo>
                <a:lnTo>
                  <a:pt x="489478" y="242175"/>
                </a:lnTo>
                <a:lnTo>
                  <a:pt x="338716" y="507879"/>
                </a:lnTo>
                <a:close/>
              </a:path>
              <a:path w="648334" h="680084">
                <a:moveTo>
                  <a:pt x="271974" y="391492"/>
                </a:moveTo>
                <a:lnTo>
                  <a:pt x="225329" y="399220"/>
                </a:lnTo>
                <a:lnTo>
                  <a:pt x="355243" y="173015"/>
                </a:lnTo>
                <a:lnTo>
                  <a:pt x="350695" y="168619"/>
                </a:lnTo>
                <a:lnTo>
                  <a:pt x="344083" y="161990"/>
                </a:lnTo>
                <a:lnTo>
                  <a:pt x="337343" y="155383"/>
                </a:lnTo>
                <a:lnTo>
                  <a:pt x="477851" y="132105"/>
                </a:lnTo>
                <a:lnTo>
                  <a:pt x="472548" y="141995"/>
                </a:lnTo>
                <a:lnTo>
                  <a:pt x="427191" y="149509"/>
                </a:lnTo>
                <a:lnTo>
                  <a:pt x="403487" y="162447"/>
                </a:lnTo>
                <a:lnTo>
                  <a:pt x="271974" y="391492"/>
                </a:lnTo>
                <a:close/>
              </a:path>
              <a:path w="648334" h="680084">
                <a:moveTo>
                  <a:pt x="322561" y="421731"/>
                </a:moveTo>
                <a:lnTo>
                  <a:pt x="276965" y="429284"/>
                </a:lnTo>
                <a:lnTo>
                  <a:pt x="427191" y="149509"/>
                </a:lnTo>
                <a:lnTo>
                  <a:pt x="472548" y="141995"/>
                </a:lnTo>
                <a:lnTo>
                  <a:pt x="322561" y="421731"/>
                </a:lnTo>
                <a:close/>
              </a:path>
              <a:path w="648334" h="680084">
                <a:moveTo>
                  <a:pt x="190892" y="381753"/>
                </a:moveTo>
                <a:lnTo>
                  <a:pt x="140609" y="390084"/>
                </a:lnTo>
                <a:lnTo>
                  <a:pt x="141240" y="388692"/>
                </a:lnTo>
                <a:lnTo>
                  <a:pt x="142116" y="387259"/>
                </a:lnTo>
                <a:lnTo>
                  <a:pt x="165180" y="355117"/>
                </a:lnTo>
                <a:lnTo>
                  <a:pt x="186640" y="323241"/>
                </a:lnTo>
                <a:lnTo>
                  <a:pt x="208013" y="292667"/>
                </a:lnTo>
                <a:lnTo>
                  <a:pt x="228865" y="260892"/>
                </a:lnTo>
                <a:lnTo>
                  <a:pt x="277927" y="252764"/>
                </a:lnTo>
                <a:lnTo>
                  <a:pt x="262356" y="277227"/>
                </a:lnTo>
                <a:lnTo>
                  <a:pt x="235975" y="316355"/>
                </a:lnTo>
                <a:lnTo>
                  <a:pt x="209105" y="355564"/>
                </a:lnTo>
                <a:lnTo>
                  <a:pt x="190892" y="381753"/>
                </a:lnTo>
                <a:close/>
              </a:path>
              <a:path w="648334" h="680084">
                <a:moveTo>
                  <a:pt x="392539" y="571051"/>
                </a:moveTo>
                <a:lnTo>
                  <a:pt x="303783" y="585755"/>
                </a:lnTo>
                <a:lnTo>
                  <a:pt x="330241" y="545327"/>
                </a:lnTo>
                <a:lnTo>
                  <a:pt x="357156" y="506111"/>
                </a:lnTo>
                <a:lnTo>
                  <a:pt x="411624" y="427573"/>
                </a:lnTo>
                <a:lnTo>
                  <a:pt x="439330" y="389512"/>
                </a:lnTo>
                <a:lnTo>
                  <a:pt x="466969" y="350176"/>
                </a:lnTo>
                <a:lnTo>
                  <a:pt x="494927" y="312074"/>
                </a:lnTo>
                <a:lnTo>
                  <a:pt x="474365" y="291022"/>
                </a:lnTo>
                <a:lnTo>
                  <a:pt x="473848" y="288533"/>
                </a:lnTo>
                <a:lnTo>
                  <a:pt x="473331" y="286044"/>
                </a:lnTo>
                <a:lnTo>
                  <a:pt x="472814" y="283555"/>
                </a:lnTo>
                <a:lnTo>
                  <a:pt x="489478" y="242175"/>
                </a:lnTo>
                <a:lnTo>
                  <a:pt x="531656" y="235187"/>
                </a:lnTo>
                <a:lnTo>
                  <a:pt x="514260" y="279263"/>
                </a:lnTo>
                <a:lnTo>
                  <a:pt x="565633" y="329969"/>
                </a:lnTo>
                <a:lnTo>
                  <a:pt x="521131" y="337341"/>
                </a:lnTo>
                <a:lnTo>
                  <a:pt x="473856" y="403102"/>
                </a:lnTo>
                <a:lnTo>
                  <a:pt x="458387" y="426262"/>
                </a:lnTo>
                <a:lnTo>
                  <a:pt x="476624" y="428390"/>
                </a:lnTo>
                <a:lnTo>
                  <a:pt x="534689" y="418770"/>
                </a:lnTo>
                <a:lnTo>
                  <a:pt x="521873" y="432479"/>
                </a:lnTo>
                <a:lnTo>
                  <a:pt x="529533" y="433785"/>
                </a:lnTo>
                <a:lnTo>
                  <a:pt x="544890" y="435103"/>
                </a:lnTo>
                <a:lnTo>
                  <a:pt x="594573" y="426872"/>
                </a:lnTo>
                <a:lnTo>
                  <a:pt x="592539" y="429783"/>
                </a:lnTo>
                <a:lnTo>
                  <a:pt x="588480" y="434318"/>
                </a:lnTo>
                <a:lnTo>
                  <a:pt x="587572" y="435755"/>
                </a:lnTo>
                <a:lnTo>
                  <a:pt x="438006" y="460534"/>
                </a:lnTo>
                <a:lnTo>
                  <a:pt x="423261" y="495159"/>
                </a:lnTo>
                <a:lnTo>
                  <a:pt x="420608" y="503323"/>
                </a:lnTo>
                <a:lnTo>
                  <a:pt x="418527" y="508817"/>
                </a:lnTo>
                <a:lnTo>
                  <a:pt x="415330" y="517070"/>
                </a:lnTo>
                <a:lnTo>
                  <a:pt x="414023" y="519861"/>
                </a:lnTo>
                <a:lnTo>
                  <a:pt x="413481" y="521239"/>
                </a:lnTo>
                <a:lnTo>
                  <a:pt x="412860" y="522629"/>
                </a:lnTo>
                <a:lnTo>
                  <a:pt x="411996" y="524059"/>
                </a:lnTo>
                <a:lnTo>
                  <a:pt x="411857" y="527944"/>
                </a:lnTo>
                <a:lnTo>
                  <a:pt x="405882" y="541807"/>
                </a:lnTo>
                <a:lnTo>
                  <a:pt x="404383" y="545918"/>
                </a:lnTo>
                <a:lnTo>
                  <a:pt x="403566" y="546053"/>
                </a:lnTo>
                <a:lnTo>
                  <a:pt x="402879" y="547454"/>
                </a:lnTo>
                <a:lnTo>
                  <a:pt x="402289" y="550126"/>
                </a:lnTo>
                <a:lnTo>
                  <a:pt x="400169" y="555627"/>
                </a:lnTo>
                <a:lnTo>
                  <a:pt x="395306" y="566731"/>
                </a:lnTo>
                <a:lnTo>
                  <a:pt x="394231" y="568196"/>
                </a:lnTo>
                <a:lnTo>
                  <a:pt x="393116" y="569668"/>
                </a:lnTo>
                <a:lnTo>
                  <a:pt x="392539" y="571051"/>
                </a:lnTo>
                <a:close/>
              </a:path>
              <a:path w="648334" h="680084">
                <a:moveTo>
                  <a:pt x="125932" y="374493"/>
                </a:moveTo>
                <a:lnTo>
                  <a:pt x="76532" y="382677"/>
                </a:lnTo>
                <a:lnTo>
                  <a:pt x="114560" y="324884"/>
                </a:lnTo>
                <a:lnTo>
                  <a:pt x="164806" y="316560"/>
                </a:lnTo>
                <a:lnTo>
                  <a:pt x="125932" y="374493"/>
                </a:lnTo>
                <a:close/>
              </a:path>
              <a:path w="648334" h="680084">
                <a:moveTo>
                  <a:pt x="534689" y="418770"/>
                </a:moveTo>
                <a:lnTo>
                  <a:pt x="476624" y="428390"/>
                </a:lnTo>
                <a:lnTo>
                  <a:pt x="538680" y="361468"/>
                </a:lnTo>
                <a:lnTo>
                  <a:pt x="540294" y="359913"/>
                </a:lnTo>
                <a:lnTo>
                  <a:pt x="541970" y="358348"/>
                </a:lnTo>
                <a:lnTo>
                  <a:pt x="521131" y="337341"/>
                </a:lnTo>
                <a:lnTo>
                  <a:pt x="565633" y="329969"/>
                </a:lnTo>
                <a:lnTo>
                  <a:pt x="581269" y="345401"/>
                </a:lnTo>
                <a:lnTo>
                  <a:pt x="583278" y="347642"/>
                </a:lnTo>
                <a:lnTo>
                  <a:pt x="584705" y="349981"/>
                </a:lnTo>
                <a:lnTo>
                  <a:pt x="586179" y="351024"/>
                </a:lnTo>
                <a:lnTo>
                  <a:pt x="588267" y="353253"/>
                </a:lnTo>
                <a:lnTo>
                  <a:pt x="592999" y="358905"/>
                </a:lnTo>
                <a:lnTo>
                  <a:pt x="602538" y="367623"/>
                </a:lnTo>
                <a:lnTo>
                  <a:pt x="603255" y="367504"/>
                </a:lnTo>
                <a:lnTo>
                  <a:pt x="604157" y="368642"/>
                </a:lnTo>
                <a:lnTo>
                  <a:pt x="611910" y="376369"/>
                </a:lnTo>
                <a:lnTo>
                  <a:pt x="566601" y="383875"/>
                </a:lnTo>
                <a:lnTo>
                  <a:pt x="566159" y="385236"/>
                </a:lnTo>
                <a:lnTo>
                  <a:pt x="565448" y="385354"/>
                </a:lnTo>
                <a:lnTo>
                  <a:pt x="564594" y="386782"/>
                </a:lnTo>
                <a:lnTo>
                  <a:pt x="534689" y="418770"/>
                </a:lnTo>
                <a:close/>
              </a:path>
              <a:path w="648334" h="680084">
                <a:moveTo>
                  <a:pt x="594573" y="426872"/>
                </a:moveTo>
                <a:lnTo>
                  <a:pt x="544890" y="435103"/>
                </a:lnTo>
                <a:lnTo>
                  <a:pt x="551269" y="423747"/>
                </a:lnTo>
                <a:lnTo>
                  <a:pt x="558575" y="413526"/>
                </a:lnTo>
                <a:lnTo>
                  <a:pt x="566575" y="403189"/>
                </a:lnTo>
                <a:lnTo>
                  <a:pt x="575329" y="392728"/>
                </a:lnTo>
                <a:lnTo>
                  <a:pt x="574577" y="391565"/>
                </a:lnTo>
                <a:lnTo>
                  <a:pt x="574344" y="391604"/>
                </a:lnTo>
                <a:lnTo>
                  <a:pt x="571851" y="389442"/>
                </a:lnTo>
                <a:lnTo>
                  <a:pt x="569100" y="386036"/>
                </a:lnTo>
                <a:lnTo>
                  <a:pt x="566601" y="383875"/>
                </a:lnTo>
                <a:lnTo>
                  <a:pt x="611910" y="376369"/>
                </a:lnTo>
                <a:lnTo>
                  <a:pt x="618556" y="382992"/>
                </a:lnTo>
                <a:lnTo>
                  <a:pt x="619436" y="384133"/>
                </a:lnTo>
                <a:lnTo>
                  <a:pt x="620160" y="385301"/>
                </a:lnTo>
                <a:lnTo>
                  <a:pt x="626054" y="390761"/>
                </a:lnTo>
                <a:lnTo>
                  <a:pt x="627214" y="393143"/>
                </a:lnTo>
                <a:lnTo>
                  <a:pt x="627977" y="394304"/>
                </a:lnTo>
                <a:lnTo>
                  <a:pt x="638358" y="406745"/>
                </a:lnTo>
                <a:lnTo>
                  <a:pt x="642188" y="412547"/>
                </a:lnTo>
                <a:lnTo>
                  <a:pt x="601090" y="419356"/>
                </a:lnTo>
                <a:lnTo>
                  <a:pt x="596606" y="423960"/>
                </a:lnTo>
                <a:lnTo>
                  <a:pt x="594573" y="426872"/>
                </a:lnTo>
                <a:close/>
              </a:path>
              <a:path w="648334" h="680084">
                <a:moveTo>
                  <a:pt x="647482" y="429692"/>
                </a:moveTo>
                <a:lnTo>
                  <a:pt x="606007" y="436563"/>
                </a:lnTo>
                <a:lnTo>
                  <a:pt x="606505" y="435193"/>
                </a:lnTo>
                <a:lnTo>
                  <a:pt x="606676" y="433878"/>
                </a:lnTo>
                <a:lnTo>
                  <a:pt x="605981" y="430131"/>
                </a:lnTo>
                <a:lnTo>
                  <a:pt x="605988" y="427555"/>
                </a:lnTo>
                <a:lnTo>
                  <a:pt x="606406" y="424911"/>
                </a:lnTo>
                <a:lnTo>
                  <a:pt x="605098" y="423841"/>
                </a:lnTo>
                <a:lnTo>
                  <a:pt x="603278" y="421568"/>
                </a:lnTo>
                <a:lnTo>
                  <a:pt x="601090" y="419356"/>
                </a:lnTo>
                <a:lnTo>
                  <a:pt x="642188" y="412547"/>
                </a:lnTo>
                <a:lnTo>
                  <a:pt x="645252" y="417188"/>
                </a:lnTo>
                <a:lnTo>
                  <a:pt x="646738" y="423379"/>
                </a:lnTo>
                <a:lnTo>
                  <a:pt x="647035" y="424617"/>
                </a:lnTo>
                <a:lnTo>
                  <a:pt x="647332" y="425855"/>
                </a:lnTo>
                <a:lnTo>
                  <a:pt x="647629" y="427093"/>
                </a:lnTo>
                <a:lnTo>
                  <a:pt x="647926" y="428331"/>
                </a:lnTo>
                <a:lnTo>
                  <a:pt x="647482" y="429692"/>
                </a:lnTo>
                <a:close/>
              </a:path>
              <a:path w="648334" h="680084">
                <a:moveTo>
                  <a:pt x="623596" y="472269"/>
                </a:moveTo>
                <a:lnTo>
                  <a:pt x="613605" y="472637"/>
                </a:lnTo>
                <a:lnTo>
                  <a:pt x="584614" y="477439"/>
                </a:lnTo>
                <a:lnTo>
                  <a:pt x="574182" y="476593"/>
                </a:lnTo>
                <a:lnTo>
                  <a:pt x="564874" y="475561"/>
                </a:lnTo>
                <a:lnTo>
                  <a:pt x="554870" y="473356"/>
                </a:lnTo>
                <a:lnTo>
                  <a:pt x="533082" y="471816"/>
                </a:lnTo>
                <a:lnTo>
                  <a:pt x="521303" y="469906"/>
                </a:lnTo>
                <a:lnTo>
                  <a:pt x="509988" y="469206"/>
                </a:lnTo>
                <a:lnTo>
                  <a:pt x="498942" y="467174"/>
                </a:lnTo>
                <a:lnTo>
                  <a:pt x="497308" y="467444"/>
                </a:lnTo>
                <a:lnTo>
                  <a:pt x="490839" y="467229"/>
                </a:lnTo>
                <a:lnTo>
                  <a:pt x="489606" y="467433"/>
                </a:lnTo>
                <a:lnTo>
                  <a:pt x="488165" y="466385"/>
                </a:lnTo>
                <a:lnTo>
                  <a:pt x="483746" y="465829"/>
                </a:lnTo>
                <a:lnTo>
                  <a:pt x="469016" y="464408"/>
                </a:lnTo>
                <a:lnTo>
                  <a:pt x="467761" y="464616"/>
                </a:lnTo>
                <a:lnTo>
                  <a:pt x="466386" y="463556"/>
                </a:lnTo>
                <a:lnTo>
                  <a:pt x="438006" y="460534"/>
                </a:lnTo>
                <a:lnTo>
                  <a:pt x="587572" y="435755"/>
                </a:lnTo>
                <a:lnTo>
                  <a:pt x="584850" y="440068"/>
                </a:lnTo>
                <a:lnTo>
                  <a:pt x="647482" y="429692"/>
                </a:lnTo>
                <a:lnTo>
                  <a:pt x="644817" y="437858"/>
                </a:lnTo>
                <a:lnTo>
                  <a:pt x="644302" y="439230"/>
                </a:lnTo>
                <a:lnTo>
                  <a:pt x="643687" y="440619"/>
                </a:lnTo>
                <a:lnTo>
                  <a:pt x="642765" y="440772"/>
                </a:lnTo>
                <a:lnTo>
                  <a:pt x="642591" y="443376"/>
                </a:lnTo>
                <a:lnTo>
                  <a:pt x="642093" y="444745"/>
                </a:lnTo>
                <a:lnTo>
                  <a:pt x="641495" y="446132"/>
                </a:lnTo>
                <a:lnTo>
                  <a:pt x="641460" y="448712"/>
                </a:lnTo>
                <a:lnTo>
                  <a:pt x="641046" y="450068"/>
                </a:lnTo>
                <a:lnTo>
                  <a:pt x="640361" y="452756"/>
                </a:lnTo>
                <a:lnTo>
                  <a:pt x="639348" y="455499"/>
                </a:lnTo>
                <a:lnTo>
                  <a:pt x="637782" y="459620"/>
                </a:lnTo>
                <a:lnTo>
                  <a:pt x="630641" y="467240"/>
                </a:lnTo>
                <a:lnTo>
                  <a:pt x="623596" y="472269"/>
                </a:lnTo>
                <a:close/>
              </a:path>
              <a:path w="648334" h="680084">
                <a:moveTo>
                  <a:pt x="363809" y="636315"/>
                </a:moveTo>
                <a:lnTo>
                  <a:pt x="319823" y="643602"/>
                </a:lnTo>
                <a:lnTo>
                  <a:pt x="319771" y="642323"/>
                </a:lnTo>
                <a:lnTo>
                  <a:pt x="321032" y="642114"/>
                </a:lnTo>
                <a:lnTo>
                  <a:pt x="321803" y="640699"/>
                </a:lnTo>
                <a:lnTo>
                  <a:pt x="326731" y="629584"/>
                </a:lnTo>
                <a:lnTo>
                  <a:pt x="335819" y="608769"/>
                </a:lnTo>
                <a:lnTo>
                  <a:pt x="338566" y="603164"/>
                </a:lnTo>
                <a:lnTo>
                  <a:pt x="343456" y="592056"/>
                </a:lnTo>
                <a:lnTo>
                  <a:pt x="386767" y="584881"/>
                </a:lnTo>
                <a:lnTo>
                  <a:pt x="381572" y="597327"/>
                </a:lnTo>
                <a:lnTo>
                  <a:pt x="375864" y="609858"/>
                </a:lnTo>
                <a:lnTo>
                  <a:pt x="369464" y="623792"/>
                </a:lnTo>
                <a:lnTo>
                  <a:pt x="363809" y="63631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0433" rIns="0" bIns="0" rtlCol="0">
            <a:spAutoFit/>
          </a:bodyPr>
          <a:lstStyle/>
          <a:p>
            <a:pPr marL="3729990">
              <a:lnSpc>
                <a:spcPct val="100000"/>
              </a:lnSpc>
              <a:spcBef>
                <a:spcPts val="100"/>
              </a:spcBef>
            </a:pPr>
            <a:r>
              <a:rPr sz="9200" spc="-710" dirty="0">
                <a:solidFill>
                  <a:srgbClr val="A3580F"/>
                </a:solidFill>
              </a:rPr>
              <a:t>DESIGN</a:t>
            </a:r>
            <a:r>
              <a:rPr sz="9200" spc="-890" dirty="0">
                <a:solidFill>
                  <a:srgbClr val="A3580F"/>
                </a:solidFill>
              </a:rPr>
              <a:t> </a:t>
            </a:r>
            <a:r>
              <a:rPr sz="9200" spc="-900" dirty="0">
                <a:solidFill>
                  <a:srgbClr val="A3580F"/>
                </a:solidFill>
              </a:rPr>
              <a:t>PROCESS</a:t>
            </a:r>
            <a:endParaRPr sz="9200"/>
          </a:p>
        </p:txBody>
      </p:sp>
      <p:sp>
        <p:nvSpPr>
          <p:cNvPr id="7" name="object 7"/>
          <p:cNvSpPr txBox="1"/>
          <p:nvPr/>
        </p:nvSpPr>
        <p:spPr>
          <a:xfrm>
            <a:off x="1348415" y="2455894"/>
            <a:ext cx="9239885" cy="294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400" spc="-29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1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complete</a:t>
            </a:r>
            <a:r>
              <a:rPr sz="3400" spc="-28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user-</a:t>
            </a:r>
            <a:r>
              <a:rPr sz="3400" spc="-229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centered</a:t>
            </a:r>
            <a:r>
              <a:rPr sz="3400" spc="-28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4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design</a:t>
            </a:r>
            <a:r>
              <a:rPr sz="3400" spc="-28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approach: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34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3400" spc="-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Design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Thinking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Steps: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360045">
              <a:lnSpc>
                <a:spcPct val="100000"/>
              </a:lnSpc>
              <a:tabLst>
                <a:tab pos="3287395" algn="l"/>
                <a:tab pos="3747135" algn="l"/>
              </a:tabLst>
            </a:pPr>
            <a:r>
              <a:rPr sz="3400" spc="-2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1.</a:t>
            </a:r>
            <a:r>
              <a:rPr sz="3400" spc="-7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Empathize</a:t>
            </a:r>
            <a:r>
              <a:rPr sz="340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3400" spc="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Research,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Interviews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4228" y="5374315"/>
            <a:ext cx="2575560" cy="24257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29895" indent="-422275">
              <a:lnSpc>
                <a:spcPct val="100000"/>
              </a:lnSpc>
              <a:spcBef>
                <a:spcPts val="745"/>
              </a:spcBef>
              <a:buFont typeface="Lucida Sans Unicode" panose="020B0602030504020204"/>
              <a:buAutoNum type="arabicPeriod" startAt="2"/>
              <a:tabLst>
                <a:tab pos="429895" algn="l"/>
              </a:tabLst>
            </a:pPr>
            <a:r>
              <a:rPr sz="3400" spc="-1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Define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429895" indent="-422275">
              <a:lnSpc>
                <a:spcPct val="100000"/>
              </a:lnSpc>
              <a:spcBef>
                <a:spcPts val="645"/>
              </a:spcBef>
              <a:buFont typeface="Lucida Sans Unicode" panose="020B0602030504020204"/>
              <a:buAutoNum type="arabicPeriod" startAt="2"/>
              <a:tabLst>
                <a:tab pos="429895" algn="l"/>
              </a:tabLst>
            </a:pPr>
            <a:r>
              <a:rPr sz="3400" spc="-6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Ideate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429895" indent="-422275">
              <a:lnSpc>
                <a:spcPct val="100000"/>
              </a:lnSpc>
              <a:spcBef>
                <a:spcPts val="645"/>
              </a:spcBef>
              <a:buFont typeface="Lucida Sans Unicode" panose="020B0602030504020204"/>
              <a:buAutoNum type="arabicPeriod" startAt="2"/>
              <a:tabLst>
                <a:tab pos="429895" algn="l"/>
              </a:tabLst>
            </a:pPr>
            <a:r>
              <a:rPr sz="3400" spc="-1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Prototype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429260" indent="-422275">
              <a:lnSpc>
                <a:spcPct val="100000"/>
              </a:lnSpc>
              <a:spcBef>
                <a:spcPts val="645"/>
              </a:spcBef>
              <a:buFont typeface="Lucida Sans Unicode" panose="020B0602030504020204"/>
              <a:buAutoNum type="arabicPeriod" startAt="2"/>
              <a:tabLst>
                <a:tab pos="428625" algn="l"/>
              </a:tabLst>
            </a:pPr>
            <a:r>
              <a:rPr sz="3400" spc="-39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Test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7665" y="5374315"/>
            <a:ext cx="5516245" cy="24257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80695" indent="-459105">
              <a:lnSpc>
                <a:spcPct val="100000"/>
              </a:lnSpc>
              <a:spcBef>
                <a:spcPts val="745"/>
              </a:spcBef>
              <a:buChar char="–"/>
              <a:tabLst>
                <a:tab pos="480695" algn="l"/>
              </a:tabLst>
            </a:pP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Problem</a:t>
            </a:r>
            <a:r>
              <a:rPr sz="3400" spc="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Statements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483870" indent="-459105">
              <a:lnSpc>
                <a:spcPct val="100000"/>
              </a:lnSpc>
              <a:spcBef>
                <a:spcPts val="645"/>
              </a:spcBef>
              <a:buChar char="–"/>
              <a:tabLst>
                <a:tab pos="483870" algn="l"/>
              </a:tabLst>
            </a:pP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Brainstorming</a:t>
            </a:r>
            <a:r>
              <a:rPr sz="3400" spc="-1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Solutions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471170" indent="-458470">
              <a:lnSpc>
                <a:spcPct val="100000"/>
              </a:lnSpc>
              <a:spcBef>
                <a:spcPts val="645"/>
              </a:spcBef>
              <a:buChar char="–"/>
              <a:tabLst>
                <a:tab pos="471170" algn="l"/>
              </a:tabLst>
            </a:pP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Wireframes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&amp;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UI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483235" indent="-459105">
              <a:lnSpc>
                <a:spcPct val="100000"/>
              </a:lnSpc>
              <a:spcBef>
                <a:spcPts val="645"/>
              </a:spcBef>
              <a:buChar char="–"/>
              <a:tabLst>
                <a:tab pos="482600" algn="l"/>
              </a:tabLst>
            </a:pP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User</a:t>
            </a:r>
            <a:r>
              <a:rPr sz="3400" spc="-1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feedback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8415" y="8456644"/>
            <a:ext cx="1331404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This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ensured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solution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stayed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aligned</a:t>
            </a:r>
            <a:r>
              <a:rPr sz="3400" spc="-18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user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expectations.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885194" y="7560792"/>
            <a:ext cx="2402805" cy="24843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8086" rIns="0" bIns="0" rtlCol="0">
            <a:spAutoFit/>
          </a:bodyPr>
          <a:lstStyle/>
          <a:p>
            <a:pPr marL="1064895">
              <a:lnSpc>
                <a:spcPct val="100000"/>
              </a:lnSpc>
              <a:spcBef>
                <a:spcPts val="100"/>
              </a:spcBef>
            </a:pPr>
            <a:r>
              <a:rPr sz="9200" b="1" dirty="0">
                <a:latin typeface="Trebuchet MS" panose="020B0603020202020204"/>
                <a:cs typeface="Trebuchet MS" panose="020B0603020202020204"/>
              </a:rPr>
              <a:t>STAKEHOLDER</a:t>
            </a:r>
            <a:r>
              <a:rPr sz="9200" b="1" spc="-5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275" dirty="0">
                <a:latin typeface="Trebuchet MS" panose="020B0603020202020204"/>
                <a:cs typeface="Trebuchet MS" panose="020B0603020202020204"/>
              </a:rPr>
              <a:t>MAPPING</a:t>
            </a:r>
            <a:endParaRPr sz="9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60400" y="3713451"/>
            <a:ext cx="815340" cy="789305"/>
          </a:xfrm>
          <a:custGeom>
            <a:avLst/>
            <a:gdLst/>
            <a:ahLst/>
            <a:cxnLst/>
            <a:rect l="l" t="t" r="r" b="b"/>
            <a:pathLst>
              <a:path w="815340" h="789304">
                <a:moveTo>
                  <a:pt x="116571" y="781277"/>
                </a:moveTo>
                <a:lnTo>
                  <a:pt x="89518" y="753669"/>
                </a:lnTo>
                <a:lnTo>
                  <a:pt x="85586" y="733285"/>
                </a:lnTo>
                <a:lnTo>
                  <a:pt x="86467" y="723797"/>
                </a:lnTo>
                <a:lnTo>
                  <a:pt x="86975" y="722631"/>
                </a:lnTo>
                <a:lnTo>
                  <a:pt x="87973" y="718873"/>
                </a:lnTo>
                <a:lnTo>
                  <a:pt x="88202" y="717569"/>
                </a:lnTo>
                <a:lnTo>
                  <a:pt x="89262" y="715260"/>
                </a:lnTo>
                <a:lnTo>
                  <a:pt x="89732" y="714075"/>
                </a:lnTo>
                <a:lnTo>
                  <a:pt x="90754" y="711746"/>
                </a:lnTo>
                <a:lnTo>
                  <a:pt x="97435" y="698049"/>
                </a:lnTo>
                <a:lnTo>
                  <a:pt x="105244" y="682075"/>
                </a:lnTo>
                <a:lnTo>
                  <a:pt x="114169" y="663820"/>
                </a:lnTo>
                <a:lnTo>
                  <a:pt x="122536" y="646705"/>
                </a:lnTo>
                <a:lnTo>
                  <a:pt x="122492" y="638176"/>
                </a:lnTo>
                <a:lnTo>
                  <a:pt x="124668" y="630749"/>
                </a:lnTo>
                <a:lnTo>
                  <a:pt x="129128" y="624456"/>
                </a:lnTo>
                <a:lnTo>
                  <a:pt x="135372" y="620466"/>
                </a:lnTo>
                <a:lnTo>
                  <a:pt x="135930" y="619325"/>
                </a:lnTo>
                <a:lnTo>
                  <a:pt x="144857" y="601071"/>
                </a:lnTo>
                <a:lnTo>
                  <a:pt x="152668" y="585098"/>
                </a:lnTo>
                <a:lnTo>
                  <a:pt x="157689" y="574830"/>
                </a:lnTo>
                <a:lnTo>
                  <a:pt x="166058" y="557716"/>
                </a:lnTo>
                <a:lnTo>
                  <a:pt x="174985" y="539461"/>
                </a:lnTo>
                <a:lnTo>
                  <a:pt x="193519" y="501872"/>
                </a:lnTo>
                <a:lnTo>
                  <a:pt x="198183" y="492845"/>
                </a:lnTo>
                <a:lnTo>
                  <a:pt x="201443" y="485955"/>
                </a:lnTo>
                <a:lnTo>
                  <a:pt x="204159" y="480214"/>
                </a:lnTo>
                <a:lnTo>
                  <a:pt x="206875" y="474473"/>
                </a:lnTo>
                <a:lnTo>
                  <a:pt x="102286" y="380018"/>
                </a:lnTo>
                <a:lnTo>
                  <a:pt x="101470" y="379612"/>
                </a:lnTo>
                <a:lnTo>
                  <a:pt x="101206" y="378064"/>
                </a:lnTo>
                <a:lnTo>
                  <a:pt x="86853" y="365267"/>
                </a:lnTo>
                <a:lnTo>
                  <a:pt x="73450" y="354360"/>
                </a:lnTo>
                <a:lnTo>
                  <a:pt x="59519" y="341773"/>
                </a:lnTo>
                <a:lnTo>
                  <a:pt x="41952" y="324546"/>
                </a:lnTo>
                <a:lnTo>
                  <a:pt x="40206" y="323679"/>
                </a:lnTo>
                <a:lnTo>
                  <a:pt x="39196" y="321759"/>
                </a:lnTo>
                <a:lnTo>
                  <a:pt x="38361" y="321345"/>
                </a:lnTo>
                <a:lnTo>
                  <a:pt x="38040" y="319768"/>
                </a:lnTo>
                <a:lnTo>
                  <a:pt x="37148" y="319325"/>
                </a:lnTo>
                <a:lnTo>
                  <a:pt x="32582" y="315640"/>
                </a:lnTo>
                <a:lnTo>
                  <a:pt x="28845" y="312367"/>
                </a:lnTo>
                <a:lnTo>
                  <a:pt x="24387" y="308736"/>
                </a:lnTo>
                <a:lnTo>
                  <a:pt x="17115" y="302291"/>
                </a:lnTo>
                <a:lnTo>
                  <a:pt x="16217" y="301845"/>
                </a:lnTo>
                <a:lnTo>
                  <a:pt x="14124" y="299389"/>
                </a:lnTo>
                <a:lnTo>
                  <a:pt x="11153" y="296496"/>
                </a:lnTo>
                <a:lnTo>
                  <a:pt x="9404" y="292792"/>
                </a:lnTo>
                <a:lnTo>
                  <a:pt x="7615" y="290486"/>
                </a:lnTo>
                <a:lnTo>
                  <a:pt x="2793" y="279585"/>
                </a:lnTo>
                <a:lnTo>
                  <a:pt x="167" y="268356"/>
                </a:lnTo>
                <a:lnTo>
                  <a:pt x="0" y="256930"/>
                </a:lnTo>
                <a:lnTo>
                  <a:pt x="2554" y="245437"/>
                </a:lnTo>
                <a:lnTo>
                  <a:pt x="4703" y="239414"/>
                </a:lnTo>
                <a:lnTo>
                  <a:pt x="5767" y="237107"/>
                </a:lnTo>
                <a:lnTo>
                  <a:pt x="7035" y="234901"/>
                </a:lnTo>
                <a:lnTo>
                  <a:pt x="7670" y="233798"/>
                </a:lnTo>
                <a:lnTo>
                  <a:pt x="8304" y="232695"/>
                </a:lnTo>
                <a:lnTo>
                  <a:pt x="12595" y="227736"/>
                </a:lnTo>
                <a:lnTo>
                  <a:pt x="13299" y="226667"/>
                </a:lnTo>
                <a:lnTo>
                  <a:pt x="42328" y="209885"/>
                </a:lnTo>
                <a:lnTo>
                  <a:pt x="43177" y="208888"/>
                </a:lnTo>
                <a:lnTo>
                  <a:pt x="50641" y="208340"/>
                </a:lnTo>
                <a:lnTo>
                  <a:pt x="51558" y="208795"/>
                </a:lnTo>
                <a:lnTo>
                  <a:pt x="54312" y="208744"/>
                </a:lnTo>
                <a:lnTo>
                  <a:pt x="56572" y="208448"/>
                </a:lnTo>
                <a:lnTo>
                  <a:pt x="59452" y="208460"/>
                </a:lnTo>
                <a:lnTo>
                  <a:pt x="68122" y="209928"/>
                </a:lnTo>
                <a:lnTo>
                  <a:pt x="70059" y="209472"/>
                </a:lnTo>
                <a:lnTo>
                  <a:pt x="71432" y="210153"/>
                </a:lnTo>
                <a:lnTo>
                  <a:pt x="76760" y="211381"/>
                </a:lnTo>
                <a:lnTo>
                  <a:pt x="79115" y="211132"/>
                </a:lnTo>
                <a:lnTo>
                  <a:pt x="81007" y="212071"/>
                </a:lnTo>
                <a:lnTo>
                  <a:pt x="84045" y="212161"/>
                </a:lnTo>
                <a:lnTo>
                  <a:pt x="94362" y="213029"/>
                </a:lnTo>
                <a:lnTo>
                  <a:pt x="113399" y="215390"/>
                </a:lnTo>
                <a:lnTo>
                  <a:pt x="114672" y="214604"/>
                </a:lnTo>
                <a:lnTo>
                  <a:pt x="117228" y="215873"/>
                </a:lnTo>
                <a:lnTo>
                  <a:pt x="136735" y="217049"/>
                </a:lnTo>
                <a:lnTo>
                  <a:pt x="138797" y="218073"/>
                </a:lnTo>
                <a:lnTo>
                  <a:pt x="140469" y="217485"/>
                </a:lnTo>
                <a:lnTo>
                  <a:pt x="141652" y="218072"/>
                </a:lnTo>
                <a:lnTo>
                  <a:pt x="151181" y="218548"/>
                </a:lnTo>
                <a:lnTo>
                  <a:pt x="158919" y="219554"/>
                </a:lnTo>
                <a:lnTo>
                  <a:pt x="166947" y="220704"/>
                </a:lnTo>
                <a:lnTo>
                  <a:pt x="194890" y="223232"/>
                </a:lnTo>
                <a:lnTo>
                  <a:pt x="205929" y="224458"/>
                </a:lnTo>
                <a:lnTo>
                  <a:pt x="218772" y="225162"/>
                </a:lnTo>
                <a:lnTo>
                  <a:pt x="251119" y="229877"/>
                </a:lnTo>
                <a:lnTo>
                  <a:pt x="257422" y="230170"/>
                </a:lnTo>
                <a:lnTo>
                  <a:pt x="307902" y="235379"/>
                </a:lnTo>
                <a:lnTo>
                  <a:pt x="312054" y="236022"/>
                </a:lnTo>
                <a:lnTo>
                  <a:pt x="313998" y="235569"/>
                </a:lnTo>
                <a:lnTo>
                  <a:pt x="316433" y="236778"/>
                </a:lnTo>
                <a:lnTo>
                  <a:pt x="318257" y="236265"/>
                </a:lnTo>
                <a:lnTo>
                  <a:pt x="319782" y="237022"/>
                </a:lnTo>
                <a:lnTo>
                  <a:pt x="421650" y="29538"/>
                </a:lnTo>
                <a:lnTo>
                  <a:pt x="422210" y="28398"/>
                </a:lnTo>
                <a:lnTo>
                  <a:pt x="426941" y="20822"/>
                </a:lnTo>
                <a:lnTo>
                  <a:pt x="431567" y="16029"/>
                </a:lnTo>
                <a:lnTo>
                  <a:pt x="432461" y="15055"/>
                </a:lnTo>
                <a:lnTo>
                  <a:pt x="434330" y="13147"/>
                </a:lnTo>
                <a:lnTo>
                  <a:pt x="436522" y="11399"/>
                </a:lnTo>
                <a:lnTo>
                  <a:pt x="439728" y="8737"/>
                </a:lnTo>
                <a:lnTo>
                  <a:pt x="446373" y="4946"/>
                </a:lnTo>
                <a:lnTo>
                  <a:pt x="455476" y="2376"/>
                </a:lnTo>
                <a:lnTo>
                  <a:pt x="465736" y="379"/>
                </a:lnTo>
                <a:lnTo>
                  <a:pt x="476395" y="0"/>
                </a:lnTo>
                <a:lnTo>
                  <a:pt x="486697" y="2278"/>
                </a:lnTo>
                <a:lnTo>
                  <a:pt x="518594" y="28037"/>
                </a:lnTo>
                <a:lnTo>
                  <a:pt x="519736" y="31439"/>
                </a:lnTo>
                <a:lnTo>
                  <a:pt x="521094" y="33532"/>
                </a:lnTo>
                <a:lnTo>
                  <a:pt x="522596" y="37113"/>
                </a:lnTo>
                <a:lnTo>
                  <a:pt x="523039" y="37333"/>
                </a:lnTo>
                <a:lnTo>
                  <a:pt x="524000" y="43482"/>
                </a:lnTo>
                <a:lnTo>
                  <a:pt x="524846" y="45319"/>
                </a:lnTo>
                <a:lnTo>
                  <a:pt x="529611" y="74624"/>
                </a:lnTo>
                <a:lnTo>
                  <a:pt x="471125" y="45591"/>
                </a:lnTo>
                <a:lnTo>
                  <a:pt x="468719" y="45815"/>
                </a:lnTo>
                <a:lnTo>
                  <a:pt x="467022" y="46390"/>
                </a:lnTo>
                <a:lnTo>
                  <a:pt x="465964" y="47283"/>
                </a:lnTo>
                <a:lnTo>
                  <a:pt x="465743" y="47173"/>
                </a:lnTo>
                <a:lnTo>
                  <a:pt x="463740" y="49015"/>
                </a:lnTo>
                <a:lnTo>
                  <a:pt x="427707" y="121871"/>
                </a:lnTo>
                <a:lnTo>
                  <a:pt x="417077" y="143534"/>
                </a:lnTo>
                <a:lnTo>
                  <a:pt x="412042" y="153795"/>
                </a:lnTo>
                <a:lnTo>
                  <a:pt x="469792" y="182463"/>
                </a:lnTo>
                <a:lnTo>
                  <a:pt x="390587" y="209784"/>
                </a:lnTo>
                <a:lnTo>
                  <a:pt x="389276" y="210551"/>
                </a:lnTo>
                <a:lnTo>
                  <a:pt x="387174" y="210926"/>
                </a:lnTo>
                <a:lnTo>
                  <a:pt x="385369" y="211448"/>
                </a:lnTo>
                <a:lnTo>
                  <a:pt x="384073" y="210804"/>
                </a:lnTo>
                <a:lnTo>
                  <a:pt x="375684" y="227908"/>
                </a:lnTo>
                <a:lnTo>
                  <a:pt x="375023" y="230416"/>
                </a:lnTo>
                <a:lnTo>
                  <a:pt x="374730" y="231688"/>
                </a:lnTo>
                <a:lnTo>
                  <a:pt x="373652" y="233989"/>
                </a:lnTo>
                <a:lnTo>
                  <a:pt x="369933" y="242068"/>
                </a:lnTo>
                <a:lnTo>
                  <a:pt x="360948" y="260294"/>
                </a:lnTo>
                <a:lnTo>
                  <a:pt x="359358" y="263757"/>
                </a:lnTo>
                <a:lnTo>
                  <a:pt x="358804" y="264900"/>
                </a:lnTo>
                <a:lnTo>
                  <a:pt x="358017" y="265928"/>
                </a:lnTo>
                <a:lnTo>
                  <a:pt x="357345" y="267012"/>
                </a:lnTo>
                <a:lnTo>
                  <a:pt x="355594" y="270396"/>
                </a:lnTo>
                <a:lnTo>
                  <a:pt x="354357" y="272618"/>
                </a:lnTo>
                <a:lnTo>
                  <a:pt x="410319" y="300398"/>
                </a:lnTo>
                <a:lnTo>
                  <a:pt x="380269" y="312420"/>
                </a:lnTo>
                <a:lnTo>
                  <a:pt x="324624" y="284798"/>
                </a:lnTo>
                <a:lnTo>
                  <a:pt x="312100" y="282834"/>
                </a:lnTo>
                <a:lnTo>
                  <a:pt x="308613" y="282521"/>
                </a:lnTo>
                <a:lnTo>
                  <a:pt x="304974" y="282132"/>
                </a:lnTo>
                <a:lnTo>
                  <a:pt x="303873" y="281586"/>
                </a:lnTo>
                <a:lnTo>
                  <a:pt x="294448" y="281161"/>
                </a:lnTo>
                <a:lnTo>
                  <a:pt x="257177" y="276838"/>
                </a:lnTo>
                <a:lnTo>
                  <a:pt x="254623" y="279824"/>
                </a:lnTo>
                <a:lnTo>
                  <a:pt x="251912" y="281314"/>
                </a:lnTo>
                <a:lnTo>
                  <a:pt x="217969" y="294239"/>
                </a:lnTo>
                <a:lnTo>
                  <a:pt x="161357" y="266136"/>
                </a:lnTo>
                <a:lnTo>
                  <a:pt x="151236" y="265366"/>
                </a:lnTo>
                <a:lnTo>
                  <a:pt x="146598" y="264481"/>
                </a:lnTo>
                <a:lnTo>
                  <a:pt x="145211" y="265210"/>
                </a:lnTo>
                <a:lnTo>
                  <a:pt x="144344" y="264780"/>
                </a:lnTo>
                <a:lnTo>
                  <a:pt x="140939" y="264508"/>
                </a:lnTo>
                <a:lnTo>
                  <a:pt x="137761" y="264348"/>
                </a:lnTo>
                <a:lnTo>
                  <a:pt x="135971" y="263460"/>
                </a:lnTo>
                <a:lnTo>
                  <a:pt x="133686" y="263743"/>
                </a:lnTo>
                <a:lnTo>
                  <a:pt x="115566" y="261837"/>
                </a:lnTo>
                <a:lnTo>
                  <a:pt x="110617" y="260799"/>
                </a:lnTo>
                <a:lnTo>
                  <a:pt x="107016" y="260429"/>
                </a:lnTo>
                <a:lnTo>
                  <a:pt x="88447" y="258300"/>
                </a:lnTo>
                <a:lnTo>
                  <a:pt x="82807" y="258336"/>
                </a:lnTo>
                <a:lnTo>
                  <a:pt x="80559" y="258638"/>
                </a:lnTo>
                <a:lnTo>
                  <a:pt x="78693" y="257712"/>
                </a:lnTo>
                <a:lnTo>
                  <a:pt x="74826" y="257210"/>
                </a:lnTo>
                <a:lnTo>
                  <a:pt x="56846" y="255374"/>
                </a:lnTo>
                <a:lnTo>
                  <a:pt x="53967" y="253945"/>
                </a:lnTo>
                <a:lnTo>
                  <a:pt x="52656" y="254712"/>
                </a:lnTo>
                <a:lnTo>
                  <a:pt x="50801" y="255209"/>
                </a:lnTo>
                <a:lnTo>
                  <a:pt x="49445" y="255954"/>
                </a:lnTo>
                <a:lnTo>
                  <a:pt x="47373" y="257761"/>
                </a:lnTo>
                <a:lnTo>
                  <a:pt x="46828" y="258908"/>
                </a:lnTo>
                <a:lnTo>
                  <a:pt x="46358" y="260093"/>
                </a:lnTo>
                <a:lnTo>
                  <a:pt x="45545" y="262525"/>
                </a:lnTo>
                <a:lnTo>
                  <a:pt x="46328" y="264331"/>
                </a:lnTo>
                <a:lnTo>
                  <a:pt x="47572" y="266367"/>
                </a:lnTo>
                <a:lnTo>
                  <a:pt x="47863" y="266511"/>
                </a:lnTo>
                <a:lnTo>
                  <a:pt x="50076" y="269028"/>
                </a:lnTo>
                <a:lnTo>
                  <a:pt x="53906" y="273765"/>
                </a:lnTo>
                <a:lnTo>
                  <a:pt x="59163" y="276374"/>
                </a:lnTo>
                <a:lnTo>
                  <a:pt x="70558" y="287703"/>
                </a:lnTo>
                <a:lnTo>
                  <a:pt x="76038" y="291841"/>
                </a:lnTo>
                <a:lnTo>
                  <a:pt x="80369" y="296826"/>
                </a:lnTo>
                <a:lnTo>
                  <a:pt x="137151" y="325014"/>
                </a:lnTo>
                <a:lnTo>
                  <a:pt x="117755" y="332400"/>
                </a:lnTo>
                <a:lnTo>
                  <a:pt x="121903" y="335877"/>
                </a:lnTo>
                <a:lnTo>
                  <a:pt x="123314" y="336577"/>
                </a:lnTo>
                <a:lnTo>
                  <a:pt x="127595" y="340120"/>
                </a:lnTo>
                <a:lnTo>
                  <a:pt x="139855" y="351877"/>
                </a:lnTo>
                <a:lnTo>
                  <a:pt x="196811" y="380152"/>
                </a:lnTo>
                <a:lnTo>
                  <a:pt x="178400" y="386609"/>
                </a:lnTo>
                <a:lnTo>
                  <a:pt x="219640" y="422677"/>
                </a:lnTo>
                <a:lnTo>
                  <a:pt x="273372" y="449350"/>
                </a:lnTo>
                <a:lnTo>
                  <a:pt x="255476" y="457481"/>
                </a:lnTo>
                <a:lnTo>
                  <a:pt x="259058" y="463513"/>
                </a:lnTo>
                <a:lnTo>
                  <a:pt x="259626" y="470884"/>
                </a:lnTo>
                <a:lnTo>
                  <a:pt x="254263" y="482401"/>
                </a:lnTo>
                <a:lnTo>
                  <a:pt x="252629" y="485843"/>
                </a:lnTo>
                <a:lnTo>
                  <a:pt x="250450" y="490433"/>
                </a:lnTo>
                <a:lnTo>
                  <a:pt x="302955" y="516497"/>
                </a:lnTo>
                <a:lnTo>
                  <a:pt x="227949" y="552993"/>
                </a:lnTo>
                <a:lnTo>
                  <a:pt x="226442" y="553662"/>
                </a:lnTo>
                <a:lnTo>
                  <a:pt x="222890" y="554735"/>
                </a:lnTo>
                <a:lnTo>
                  <a:pt x="220775" y="555103"/>
                </a:lnTo>
                <a:lnTo>
                  <a:pt x="219137" y="554289"/>
                </a:lnTo>
                <a:lnTo>
                  <a:pt x="210209" y="572544"/>
                </a:lnTo>
                <a:lnTo>
                  <a:pt x="201840" y="589657"/>
                </a:lnTo>
                <a:lnTo>
                  <a:pt x="255466" y="616278"/>
                </a:lnTo>
                <a:lnTo>
                  <a:pt x="169474" y="655827"/>
                </a:lnTo>
                <a:lnTo>
                  <a:pt x="162786" y="669521"/>
                </a:lnTo>
                <a:lnTo>
                  <a:pt x="264022" y="719776"/>
                </a:lnTo>
                <a:lnTo>
                  <a:pt x="247389" y="729951"/>
                </a:lnTo>
                <a:lnTo>
                  <a:pt x="198253" y="705560"/>
                </a:lnTo>
                <a:lnTo>
                  <a:pt x="133211" y="729987"/>
                </a:lnTo>
                <a:lnTo>
                  <a:pt x="132189" y="732316"/>
                </a:lnTo>
                <a:lnTo>
                  <a:pt x="131853" y="733566"/>
                </a:lnTo>
                <a:lnTo>
                  <a:pt x="131471" y="734795"/>
                </a:lnTo>
                <a:lnTo>
                  <a:pt x="131735" y="736344"/>
                </a:lnTo>
                <a:lnTo>
                  <a:pt x="132678" y="736812"/>
                </a:lnTo>
                <a:lnTo>
                  <a:pt x="133562" y="738668"/>
                </a:lnTo>
                <a:lnTo>
                  <a:pt x="187341" y="765365"/>
                </a:lnTo>
                <a:lnTo>
                  <a:pt x="176477" y="771315"/>
                </a:lnTo>
                <a:lnTo>
                  <a:pt x="163593" y="779098"/>
                </a:lnTo>
                <a:lnTo>
                  <a:pt x="162276" y="779862"/>
                </a:lnTo>
                <a:lnTo>
                  <a:pt x="160889" y="780591"/>
                </a:lnTo>
                <a:lnTo>
                  <a:pt x="157355" y="781673"/>
                </a:lnTo>
                <a:lnTo>
                  <a:pt x="153574" y="784049"/>
                </a:lnTo>
                <a:lnTo>
                  <a:pt x="146869" y="784975"/>
                </a:lnTo>
                <a:lnTo>
                  <a:pt x="142786" y="785783"/>
                </a:lnTo>
                <a:lnTo>
                  <a:pt x="140001" y="785819"/>
                </a:lnTo>
                <a:lnTo>
                  <a:pt x="136005" y="786671"/>
                </a:lnTo>
                <a:lnTo>
                  <a:pt x="134089" y="785720"/>
                </a:lnTo>
                <a:lnTo>
                  <a:pt x="128968" y="786013"/>
                </a:lnTo>
                <a:lnTo>
                  <a:pt x="125811" y="784446"/>
                </a:lnTo>
                <a:lnTo>
                  <a:pt x="116571" y="781277"/>
                </a:lnTo>
                <a:close/>
              </a:path>
              <a:path w="815340" h="789304">
                <a:moveTo>
                  <a:pt x="469792" y="182463"/>
                </a:moveTo>
                <a:lnTo>
                  <a:pt x="412042" y="153795"/>
                </a:lnTo>
                <a:lnTo>
                  <a:pt x="491272" y="126486"/>
                </a:lnTo>
                <a:lnTo>
                  <a:pt x="479357" y="53931"/>
                </a:lnTo>
                <a:lnTo>
                  <a:pt x="479194" y="52432"/>
                </a:lnTo>
                <a:lnTo>
                  <a:pt x="478555" y="52115"/>
                </a:lnTo>
                <a:lnTo>
                  <a:pt x="478259" y="50550"/>
                </a:lnTo>
                <a:lnTo>
                  <a:pt x="477924" y="50384"/>
                </a:lnTo>
                <a:lnTo>
                  <a:pt x="477078" y="48546"/>
                </a:lnTo>
                <a:lnTo>
                  <a:pt x="529611" y="74624"/>
                </a:lnTo>
                <a:lnTo>
                  <a:pt x="543655" y="160997"/>
                </a:lnTo>
                <a:lnTo>
                  <a:pt x="543843" y="162508"/>
                </a:lnTo>
                <a:lnTo>
                  <a:pt x="543302" y="165075"/>
                </a:lnTo>
                <a:lnTo>
                  <a:pt x="544983" y="172999"/>
                </a:lnTo>
                <a:lnTo>
                  <a:pt x="545234" y="174541"/>
                </a:lnTo>
                <a:lnTo>
                  <a:pt x="546012" y="174928"/>
                </a:lnTo>
                <a:lnTo>
                  <a:pt x="546200" y="176439"/>
                </a:lnTo>
                <a:lnTo>
                  <a:pt x="546980" y="181079"/>
                </a:lnTo>
                <a:lnTo>
                  <a:pt x="549234" y="197795"/>
                </a:lnTo>
                <a:lnTo>
                  <a:pt x="498440" y="172580"/>
                </a:lnTo>
                <a:lnTo>
                  <a:pt x="469792" y="182463"/>
                </a:lnTo>
                <a:close/>
              </a:path>
              <a:path w="815340" h="789304">
                <a:moveTo>
                  <a:pt x="688080" y="329106"/>
                </a:moveTo>
                <a:lnTo>
                  <a:pt x="560419" y="265734"/>
                </a:lnTo>
                <a:lnTo>
                  <a:pt x="562932" y="265564"/>
                </a:lnTo>
                <a:lnTo>
                  <a:pt x="564971" y="265158"/>
                </a:lnTo>
                <a:lnTo>
                  <a:pt x="567142" y="264818"/>
                </a:lnTo>
                <a:lnTo>
                  <a:pt x="660886" y="275907"/>
                </a:lnTo>
                <a:lnTo>
                  <a:pt x="696496" y="279405"/>
                </a:lnTo>
                <a:lnTo>
                  <a:pt x="721122" y="283123"/>
                </a:lnTo>
                <a:lnTo>
                  <a:pt x="737347" y="284087"/>
                </a:lnTo>
                <a:lnTo>
                  <a:pt x="744929" y="285015"/>
                </a:lnTo>
                <a:lnTo>
                  <a:pt x="745871" y="285483"/>
                </a:lnTo>
                <a:lnTo>
                  <a:pt x="747410" y="284829"/>
                </a:lnTo>
                <a:lnTo>
                  <a:pt x="754080" y="286722"/>
                </a:lnTo>
                <a:lnTo>
                  <a:pt x="760839" y="287242"/>
                </a:lnTo>
                <a:lnTo>
                  <a:pt x="765111" y="287945"/>
                </a:lnTo>
                <a:lnTo>
                  <a:pt x="766275" y="288523"/>
                </a:lnTo>
                <a:lnTo>
                  <a:pt x="768447" y="288183"/>
                </a:lnTo>
                <a:lnTo>
                  <a:pt x="773414" y="289231"/>
                </a:lnTo>
                <a:lnTo>
                  <a:pt x="777583" y="291300"/>
                </a:lnTo>
                <a:lnTo>
                  <a:pt x="782000" y="292075"/>
                </a:lnTo>
                <a:lnTo>
                  <a:pt x="812648" y="325721"/>
                </a:lnTo>
                <a:lnTo>
                  <a:pt x="815204" y="341169"/>
                </a:lnTo>
                <a:lnTo>
                  <a:pt x="814788" y="355141"/>
                </a:lnTo>
                <a:lnTo>
                  <a:pt x="813156" y="360003"/>
                </a:lnTo>
                <a:lnTo>
                  <a:pt x="760550" y="333888"/>
                </a:lnTo>
                <a:lnTo>
                  <a:pt x="757986" y="334033"/>
                </a:lnTo>
                <a:lnTo>
                  <a:pt x="754569" y="333755"/>
                </a:lnTo>
                <a:lnTo>
                  <a:pt x="746740" y="332704"/>
                </a:lnTo>
                <a:lnTo>
                  <a:pt x="741133" y="331339"/>
                </a:lnTo>
                <a:lnTo>
                  <a:pt x="734348" y="330806"/>
                </a:lnTo>
                <a:lnTo>
                  <a:pt x="723020" y="329436"/>
                </a:lnTo>
                <a:lnTo>
                  <a:pt x="693849" y="326299"/>
                </a:lnTo>
                <a:lnTo>
                  <a:pt x="688080" y="329106"/>
                </a:lnTo>
                <a:close/>
              </a:path>
              <a:path w="815340" h="789304">
                <a:moveTo>
                  <a:pt x="410319" y="300398"/>
                </a:moveTo>
                <a:lnTo>
                  <a:pt x="354357" y="272618"/>
                </a:lnTo>
                <a:lnTo>
                  <a:pt x="392322" y="257435"/>
                </a:lnTo>
                <a:lnTo>
                  <a:pt x="429976" y="242098"/>
                </a:lnTo>
                <a:lnTo>
                  <a:pt x="467305" y="226600"/>
                </a:lnTo>
                <a:lnTo>
                  <a:pt x="504859" y="209796"/>
                </a:lnTo>
                <a:lnTo>
                  <a:pt x="503989" y="206528"/>
                </a:lnTo>
                <a:lnTo>
                  <a:pt x="503431" y="201998"/>
                </a:lnTo>
                <a:lnTo>
                  <a:pt x="502459" y="194426"/>
                </a:lnTo>
                <a:lnTo>
                  <a:pt x="501605" y="194002"/>
                </a:lnTo>
                <a:lnTo>
                  <a:pt x="498440" y="172580"/>
                </a:lnTo>
                <a:lnTo>
                  <a:pt x="549234" y="197795"/>
                </a:lnTo>
                <a:lnTo>
                  <a:pt x="549439" y="199315"/>
                </a:lnTo>
                <a:lnTo>
                  <a:pt x="549925" y="200974"/>
                </a:lnTo>
                <a:lnTo>
                  <a:pt x="550714" y="202783"/>
                </a:lnTo>
                <a:lnTo>
                  <a:pt x="551256" y="204470"/>
                </a:lnTo>
                <a:lnTo>
                  <a:pt x="550987" y="207173"/>
                </a:lnTo>
                <a:lnTo>
                  <a:pt x="551506" y="207430"/>
                </a:lnTo>
                <a:lnTo>
                  <a:pt x="552700" y="215112"/>
                </a:lnTo>
                <a:lnTo>
                  <a:pt x="552900" y="216630"/>
                </a:lnTo>
                <a:lnTo>
                  <a:pt x="553322" y="222510"/>
                </a:lnTo>
                <a:lnTo>
                  <a:pt x="554916" y="227555"/>
                </a:lnTo>
                <a:lnTo>
                  <a:pt x="555879" y="235123"/>
                </a:lnTo>
                <a:lnTo>
                  <a:pt x="559498" y="258187"/>
                </a:lnTo>
                <a:lnTo>
                  <a:pt x="560419" y="265734"/>
                </a:lnTo>
                <a:lnTo>
                  <a:pt x="688080" y="329106"/>
                </a:lnTo>
                <a:lnTo>
                  <a:pt x="672213" y="336826"/>
                </a:lnTo>
                <a:lnTo>
                  <a:pt x="512209" y="257398"/>
                </a:lnTo>
                <a:lnTo>
                  <a:pt x="465757" y="276875"/>
                </a:lnTo>
                <a:lnTo>
                  <a:pt x="418227" y="297235"/>
                </a:lnTo>
                <a:lnTo>
                  <a:pt x="410319" y="300398"/>
                </a:lnTo>
                <a:close/>
              </a:path>
              <a:path w="815340" h="789304">
                <a:moveTo>
                  <a:pt x="255466" y="616278"/>
                </a:moveTo>
                <a:lnTo>
                  <a:pt x="201840" y="589657"/>
                </a:lnTo>
                <a:lnTo>
                  <a:pt x="759011" y="334542"/>
                </a:lnTo>
                <a:lnTo>
                  <a:pt x="760550" y="333888"/>
                </a:lnTo>
                <a:lnTo>
                  <a:pt x="813156" y="360003"/>
                </a:lnTo>
                <a:lnTo>
                  <a:pt x="789940" y="392432"/>
                </a:lnTo>
                <a:lnTo>
                  <a:pt x="756556" y="414142"/>
                </a:lnTo>
                <a:lnTo>
                  <a:pt x="755353" y="414963"/>
                </a:lnTo>
                <a:lnTo>
                  <a:pt x="754663" y="414620"/>
                </a:lnTo>
                <a:lnTo>
                  <a:pt x="652478" y="480160"/>
                </a:lnTo>
                <a:lnTo>
                  <a:pt x="603883" y="456036"/>
                </a:lnTo>
                <a:lnTo>
                  <a:pt x="255466" y="616278"/>
                </a:lnTo>
                <a:close/>
              </a:path>
              <a:path w="815340" h="789304">
                <a:moveTo>
                  <a:pt x="273372" y="449350"/>
                </a:moveTo>
                <a:lnTo>
                  <a:pt x="219640" y="422677"/>
                </a:lnTo>
                <a:lnTo>
                  <a:pt x="518079" y="287252"/>
                </a:lnTo>
                <a:lnTo>
                  <a:pt x="516839" y="280965"/>
                </a:lnTo>
                <a:lnTo>
                  <a:pt x="515056" y="274408"/>
                </a:lnTo>
                <a:lnTo>
                  <a:pt x="514023" y="265388"/>
                </a:lnTo>
                <a:lnTo>
                  <a:pt x="512209" y="257398"/>
                </a:lnTo>
                <a:lnTo>
                  <a:pt x="672213" y="336826"/>
                </a:lnTo>
                <a:lnTo>
                  <a:pt x="660674" y="342441"/>
                </a:lnTo>
                <a:lnTo>
                  <a:pt x="608339" y="316461"/>
                </a:lnTo>
                <a:lnTo>
                  <a:pt x="574612" y="312480"/>
                </a:lnTo>
                <a:lnTo>
                  <a:pt x="273372" y="449350"/>
                </a:lnTo>
                <a:close/>
              </a:path>
              <a:path w="815340" h="789304">
                <a:moveTo>
                  <a:pt x="302955" y="516497"/>
                </a:moveTo>
                <a:lnTo>
                  <a:pt x="250450" y="490433"/>
                </a:lnTo>
                <a:lnTo>
                  <a:pt x="608339" y="316461"/>
                </a:lnTo>
                <a:lnTo>
                  <a:pt x="660674" y="342441"/>
                </a:lnTo>
                <a:lnTo>
                  <a:pt x="302955" y="516497"/>
                </a:lnTo>
                <a:close/>
              </a:path>
              <a:path w="815340" h="789304">
                <a:moveTo>
                  <a:pt x="196811" y="380152"/>
                </a:moveTo>
                <a:lnTo>
                  <a:pt x="139855" y="351877"/>
                </a:lnTo>
                <a:lnTo>
                  <a:pt x="141939" y="350077"/>
                </a:lnTo>
                <a:lnTo>
                  <a:pt x="143737" y="349551"/>
                </a:lnTo>
                <a:lnTo>
                  <a:pt x="191010" y="333318"/>
                </a:lnTo>
                <a:lnTo>
                  <a:pt x="235891" y="317314"/>
                </a:lnTo>
                <a:lnTo>
                  <a:pt x="280436" y="301145"/>
                </a:lnTo>
                <a:lnTo>
                  <a:pt x="324624" y="284798"/>
                </a:lnTo>
                <a:lnTo>
                  <a:pt x="380269" y="312420"/>
                </a:lnTo>
                <a:lnTo>
                  <a:pt x="370779" y="316217"/>
                </a:lnTo>
                <a:lnTo>
                  <a:pt x="322874" y="334972"/>
                </a:lnTo>
                <a:lnTo>
                  <a:pt x="275106" y="352378"/>
                </a:lnTo>
                <a:lnTo>
                  <a:pt x="226939" y="369586"/>
                </a:lnTo>
                <a:lnTo>
                  <a:pt x="196811" y="380152"/>
                </a:lnTo>
                <a:close/>
              </a:path>
              <a:path w="815340" h="789304">
                <a:moveTo>
                  <a:pt x="264022" y="719776"/>
                </a:moveTo>
                <a:lnTo>
                  <a:pt x="162786" y="669521"/>
                </a:lnTo>
                <a:lnTo>
                  <a:pt x="261155" y="633281"/>
                </a:lnTo>
                <a:lnTo>
                  <a:pt x="310085" y="616452"/>
                </a:lnTo>
                <a:lnTo>
                  <a:pt x="359758" y="598574"/>
                </a:lnTo>
                <a:lnTo>
                  <a:pt x="409024" y="581912"/>
                </a:lnTo>
                <a:lnTo>
                  <a:pt x="458992" y="564180"/>
                </a:lnTo>
                <a:lnTo>
                  <a:pt x="558125" y="531155"/>
                </a:lnTo>
                <a:lnTo>
                  <a:pt x="553624" y="504816"/>
                </a:lnTo>
                <a:lnTo>
                  <a:pt x="553672" y="497751"/>
                </a:lnTo>
                <a:lnTo>
                  <a:pt x="555412" y="491525"/>
                </a:lnTo>
                <a:lnTo>
                  <a:pt x="558854" y="486145"/>
                </a:lnTo>
                <a:lnTo>
                  <a:pt x="564013" y="481616"/>
                </a:lnTo>
                <a:lnTo>
                  <a:pt x="603883" y="456036"/>
                </a:lnTo>
                <a:lnTo>
                  <a:pt x="652478" y="480160"/>
                </a:lnTo>
                <a:lnTo>
                  <a:pt x="601385" y="512929"/>
                </a:lnTo>
                <a:lnTo>
                  <a:pt x="616496" y="602667"/>
                </a:lnTo>
                <a:lnTo>
                  <a:pt x="565583" y="577394"/>
                </a:lnTo>
                <a:lnTo>
                  <a:pt x="436809" y="621226"/>
                </a:lnTo>
                <a:lnTo>
                  <a:pt x="453805" y="636753"/>
                </a:lnTo>
                <a:lnTo>
                  <a:pt x="520703" y="669962"/>
                </a:lnTo>
                <a:lnTo>
                  <a:pt x="496423" y="674923"/>
                </a:lnTo>
                <a:lnTo>
                  <a:pt x="518061" y="694172"/>
                </a:lnTo>
                <a:lnTo>
                  <a:pt x="574072" y="721977"/>
                </a:lnTo>
                <a:lnTo>
                  <a:pt x="570712" y="723144"/>
                </a:lnTo>
                <a:lnTo>
                  <a:pt x="563122" y="725048"/>
                </a:lnTo>
                <a:lnTo>
                  <a:pt x="561542" y="725682"/>
                </a:lnTo>
                <a:lnTo>
                  <a:pt x="390990" y="641017"/>
                </a:lnTo>
                <a:lnTo>
                  <a:pt x="350223" y="666152"/>
                </a:lnTo>
                <a:lnTo>
                  <a:pt x="341831" y="671911"/>
                </a:lnTo>
                <a:lnTo>
                  <a:pt x="335693" y="675954"/>
                </a:lnTo>
                <a:lnTo>
                  <a:pt x="326117" y="682543"/>
                </a:lnTo>
                <a:lnTo>
                  <a:pt x="323027" y="683845"/>
                </a:lnTo>
                <a:lnTo>
                  <a:pt x="321608" y="684558"/>
                </a:lnTo>
                <a:lnTo>
                  <a:pt x="320101" y="685228"/>
                </a:lnTo>
                <a:lnTo>
                  <a:pt x="317750" y="686897"/>
                </a:lnTo>
                <a:lnTo>
                  <a:pt x="315190" y="689879"/>
                </a:lnTo>
                <a:lnTo>
                  <a:pt x="298682" y="700117"/>
                </a:lnTo>
                <a:lnTo>
                  <a:pt x="294007" y="703468"/>
                </a:lnTo>
                <a:lnTo>
                  <a:pt x="292512" y="704144"/>
                </a:lnTo>
                <a:lnTo>
                  <a:pt x="291494" y="703638"/>
                </a:lnTo>
                <a:lnTo>
                  <a:pt x="289219" y="705345"/>
                </a:lnTo>
                <a:lnTo>
                  <a:pt x="269398" y="718191"/>
                </a:lnTo>
                <a:lnTo>
                  <a:pt x="267372" y="718603"/>
                </a:lnTo>
                <a:lnTo>
                  <a:pt x="265302" y="718994"/>
                </a:lnTo>
                <a:lnTo>
                  <a:pt x="264022" y="719776"/>
                </a:lnTo>
                <a:close/>
              </a:path>
              <a:path w="815340" h="789304">
                <a:moveTo>
                  <a:pt x="137151" y="325014"/>
                </a:moveTo>
                <a:lnTo>
                  <a:pt x="80369" y="296826"/>
                </a:lnTo>
                <a:lnTo>
                  <a:pt x="161357" y="266136"/>
                </a:lnTo>
                <a:lnTo>
                  <a:pt x="217969" y="294239"/>
                </a:lnTo>
                <a:lnTo>
                  <a:pt x="137151" y="325014"/>
                </a:lnTo>
                <a:close/>
              </a:path>
              <a:path w="815340" h="789304">
                <a:moveTo>
                  <a:pt x="520703" y="669962"/>
                </a:moveTo>
                <a:lnTo>
                  <a:pt x="453805" y="636753"/>
                </a:lnTo>
                <a:lnTo>
                  <a:pt x="566484" y="613287"/>
                </a:lnTo>
                <a:lnTo>
                  <a:pt x="569124" y="613180"/>
                </a:lnTo>
                <a:lnTo>
                  <a:pt x="571268" y="614245"/>
                </a:lnTo>
                <a:lnTo>
                  <a:pt x="565583" y="577394"/>
                </a:lnTo>
                <a:lnTo>
                  <a:pt x="616496" y="602667"/>
                </a:lnTo>
                <a:lnTo>
                  <a:pt x="619362" y="619687"/>
                </a:lnTo>
                <a:lnTo>
                  <a:pt x="620584" y="630218"/>
                </a:lnTo>
                <a:lnTo>
                  <a:pt x="621270" y="633395"/>
                </a:lnTo>
                <a:lnTo>
                  <a:pt x="621292" y="636241"/>
                </a:lnTo>
                <a:lnTo>
                  <a:pt x="621605" y="639232"/>
                </a:lnTo>
                <a:lnTo>
                  <a:pt x="622380" y="642453"/>
                </a:lnTo>
                <a:lnTo>
                  <a:pt x="623199" y="651366"/>
                </a:lnTo>
                <a:lnTo>
                  <a:pt x="625056" y="659378"/>
                </a:lnTo>
                <a:lnTo>
                  <a:pt x="626522" y="667195"/>
                </a:lnTo>
                <a:lnTo>
                  <a:pt x="626999" y="670268"/>
                </a:lnTo>
                <a:lnTo>
                  <a:pt x="627700" y="672033"/>
                </a:lnTo>
                <a:lnTo>
                  <a:pt x="629374" y="682789"/>
                </a:lnTo>
                <a:lnTo>
                  <a:pt x="578066" y="657320"/>
                </a:lnTo>
                <a:lnTo>
                  <a:pt x="576762" y="658090"/>
                </a:lnTo>
                <a:lnTo>
                  <a:pt x="575387" y="658825"/>
                </a:lnTo>
                <a:lnTo>
                  <a:pt x="573311" y="659212"/>
                </a:lnTo>
                <a:lnTo>
                  <a:pt x="520703" y="669962"/>
                </a:lnTo>
                <a:close/>
              </a:path>
              <a:path w="815340" h="789304">
                <a:moveTo>
                  <a:pt x="574072" y="721977"/>
                </a:moveTo>
                <a:lnTo>
                  <a:pt x="518061" y="694172"/>
                </a:lnTo>
                <a:lnTo>
                  <a:pt x="532861" y="687340"/>
                </a:lnTo>
                <a:lnTo>
                  <a:pt x="548481" y="680915"/>
                </a:lnTo>
                <a:lnTo>
                  <a:pt x="563762" y="677158"/>
                </a:lnTo>
                <a:lnTo>
                  <a:pt x="580466" y="672690"/>
                </a:lnTo>
                <a:lnTo>
                  <a:pt x="580411" y="671244"/>
                </a:lnTo>
                <a:lnTo>
                  <a:pt x="580145" y="671112"/>
                </a:lnTo>
                <a:lnTo>
                  <a:pt x="579473" y="666525"/>
                </a:lnTo>
                <a:lnTo>
                  <a:pt x="578745" y="661910"/>
                </a:lnTo>
                <a:lnTo>
                  <a:pt x="578066" y="657320"/>
                </a:lnTo>
                <a:lnTo>
                  <a:pt x="629374" y="682789"/>
                </a:lnTo>
                <a:lnTo>
                  <a:pt x="631287" y="695082"/>
                </a:lnTo>
                <a:lnTo>
                  <a:pt x="631488" y="696599"/>
                </a:lnTo>
                <a:lnTo>
                  <a:pt x="630947" y="699167"/>
                </a:lnTo>
                <a:lnTo>
                  <a:pt x="633088" y="708737"/>
                </a:lnTo>
                <a:lnTo>
                  <a:pt x="632806" y="711432"/>
                </a:lnTo>
                <a:lnTo>
                  <a:pt x="632874" y="712884"/>
                </a:lnTo>
                <a:lnTo>
                  <a:pt x="634188" y="733387"/>
                </a:lnTo>
                <a:lnTo>
                  <a:pt x="633662" y="741633"/>
                </a:lnTo>
                <a:lnTo>
                  <a:pt x="587185" y="718561"/>
                </a:lnTo>
                <a:lnTo>
                  <a:pt x="579112" y="720225"/>
                </a:lnTo>
                <a:lnTo>
                  <a:pt x="574072" y="721977"/>
                </a:lnTo>
                <a:close/>
              </a:path>
              <a:path w="815340" h="789304">
                <a:moveTo>
                  <a:pt x="626237" y="763469"/>
                </a:moveTo>
                <a:lnTo>
                  <a:pt x="579311" y="740174"/>
                </a:lnTo>
                <a:lnTo>
                  <a:pt x="580679" y="739435"/>
                </a:lnTo>
                <a:lnTo>
                  <a:pt x="582238" y="737373"/>
                </a:lnTo>
                <a:lnTo>
                  <a:pt x="583850" y="733920"/>
                </a:lnTo>
                <a:lnTo>
                  <a:pt x="586025" y="730746"/>
                </a:lnTo>
                <a:lnTo>
                  <a:pt x="588103" y="728942"/>
                </a:lnTo>
                <a:lnTo>
                  <a:pt x="587980" y="726045"/>
                </a:lnTo>
                <a:lnTo>
                  <a:pt x="587509" y="722975"/>
                </a:lnTo>
                <a:lnTo>
                  <a:pt x="587185" y="718561"/>
                </a:lnTo>
                <a:lnTo>
                  <a:pt x="633662" y="741633"/>
                </a:lnTo>
                <a:lnTo>
                  <a:pt x="633135" y="749878"/>
                </a:lnTo>
                <a:lnTo>
                  <a:pt x="630297" y="756977"/>
                </a:lnTo>
                <a:lnTo>
                  <a:pt x="629824" y="758160"/>
                </a:lnTo>
                <a:lnTo>
                  <a:pt x="629351" y="759343"/>
                </a:lnTo>
                <a:lnTo>
                  <a:pt x="628879" y="760526"/>
                </a:lnTo>
                <a:lnTo>
                  <a:pt x="628406" y="761709"/>
                </a:lnTo>
                <a:lnTo>
                  <a:pt x="626237" y="763469"/>
                </a:lnTo>
                <a:close/>
              </a:path>
              <a:path w="815340" h="789304">
                <a:moveTo>
                  <a:pt x="568112" y="787076"/>
                </a:moveTo>
                <a:lnTo>
                  <a:pt x="555482" y="780806"/>
                </a:lnTo>
                <a:lnTo>
                  <a:pt x="533475" y="768464"/>
                </a:lnTo>
                <a:lnTo>
                  <a:pt x="525814" y="764661"/>
                </a:lnTo>
                <a:lnTo>
                  <a:pt x="518058" y="756557"/>
                </a:lnTo>
                <a:lnTo>
                  <a:pt x="509061" y="749255"/>
                </a:lnTo>
                <a:lnTo>
                  <a:pt x="500074" y="740540"/>
                </a:lnTo>
                <a:lnTo>
                  <a:pt x="479599" y="721869"/>
                </a:lnTo>
                <a:lnTo>
                  <a:pt x="457874" y="702577"/>
                </a:lnTo>
                <a:lnTo>
                  <a:pt x="447700" y="693273"/>
                </a:lnTo>
                <a:lnTo>
                  <a:pt x="445840" y="692350"/>
                </a:lnTo>
                <a:lnTo>
                  <a:pt x="439840" y="686535"/>
                </a:lnTo>
                <a:lnTo>
                  <a:pt x="437031" y="685141"/>
                </a:lnTo>
                <a:lnTo>
                  <a:pt x="433365" y="680485"/>
                </a:lnTo>
                <a:lnTo>
                  <a:pt x="419562" y="667962"/>
                </a:lnTo>
                <a:lnTo>
                  <a:pt x="418132" y="667252"/>
                </a:lnTo>
                <a:lnTo>
                  <a:pt x="417369" y="665455"/>
                </a:lnTo>
                <a:lnTo>
                  <a:pt x="390990" y="641017"/>
                </a:lnTo>
                <a:lnTo>
                  <a:pt x="561542" y="725682"/>
                </a:lnTo>
                <a:lnTo>
                  <a:pt x="555221" y="728215"/>
                </a:lnTo>
                <a:lnTo>
                  <a:pt x="626237" y="763469"/>
                </a:lnTo>
                <a:lnTo>
                  <a:pt x="617564" y="770506"/>
                </a:lnTo>
                <a:lnTo>
                  <a:pt x="616177" y="771235"/>
                </a:lnTo>
                <a:lnTo>
                  <a:pt x="615240" y="770771"/>
                </a:lnTo>
                <a:lnTo>
                  <a:pt x="613625" y="771387"/>
                </a:lnTo>
                <a:lnTo>
                  <a:pt x="611826" y="773329"/>
                </a:lnTo>
                <a:lnTo>
                  <a:pt x="609893" y="775205"/>
                </a:lnTo>
                <a:lnTo>
                  <a:pt x="607846" y="777025"/>
                </a:lnTo>
                <a:lnTo>
                  <a:pt x="606769" y="777908"/>
                </a:lnTo>
                <a:lnTo>
                  <a:pt x="604931" y="779832"/>
                </a:lnTo>
                <a:lnTo>
                  <a:pt x="599229" y="784091"/>
                </a:lnTo>
                <a:lnTo>
                  <a:pt x="595043" y="786266"/>
                </a:lnTo>
                <a:lnTo>
                  <a:pt x="590059" y="788046"/>
                </a:lnTo>
                <a:lnTo>
                  <a:pt x="583345" y="788966"/>
                </a:lnTo>
                <a:lnTo>
                  <a:pt x="576208" y="788259"/>
                </a:lnTo>
                <a:lnTo>
                  <a:pt x="568112" y="787076"/>
                </a:lnTo>
                <a:close/>
              </a:path>
              <a:path w="815340" h="789304">
                <a:moveTo>
                  <a:pt x="187341" y="765365"/>
                </a:moveTo>
                <a:lnTo>
                  <a:pt x="137446" y="740597"/>
                </a:lnTo>
                <a:lnTo>
                  <a:pt x="138175" y="739541"/>
                </a:lnTo>
                <a:lnTo>
                  <a:pt x="138802" y="739852"/>
                </a:lnTo>
                <a:lnTo>
                  <a:pt x="140480" y="739267"/>
                </a:lnTo>
                <a:lnTo>
                  <a:pt x="153629" y="731616"/>
                </a:lnTo>
                <a:lnTo>
                  <a:pt x="177686" y="718036"/>
                </a:lnTo>
                <a:lnTo>
                  <a:pt x="185148" y="713233"/>
                </a:lnTo>
                <a:lnTo>
                  <a:pt x="198253" y="705560"/>
                </a:lnTo>
                <a:lnTo>
                  <a:pt x="247389" y="729951"/>
                </a:lnTo>
                <a:lnTo>
                  <a:pt x="217911" y="747930"/>
                </a:lnTo>
                <a:lnTo>
                  <a:pt x="200920" y="757927"/>
                </a:lnTo>
                <a:lnTo>
                  <a:pt x="187341" y="765365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76132" y="8087089"/>
            <a:ext cx="638175" cy="665480"/>
          </a:xfrm>
          <a:custGeom>
            <a:avLst/>
            <a:gdLst/>
            <a:ahLst/>
            <a:cxnLst/>
            <a:rect l="l" t="t" r="r" b="b"/>
            <a:pathLst>
              <a:path w="638175" h="665479">
                <a:moveTo>
                  <a:pt x="337807" y="661201"/>
                </a:moveTo>
                <a:lnTo>
                  <a:pt x="317060" y="665191"/>
                </a:lnTo>
                <a:lnTo>
                  <a:pt x="312712" y="664734"/>
                </a:lnTo>
                <a:lnTo>
                  <a:pt x="305465" y="663541"/>
                </a:lnTo>
                <a:lnTo>
                  <a:pt x="280324" y="638631"/>
                </a:lnTo>
                <a:lnTo>
                  <a:pt x="279845" y="637430"/>
                </a:lnTo>
                <a:lnTo>
                  <a:pt x="279546" y="636195"/>
                </a:lnTo>
                <a:lnTo>
                  <a:pt x="279230" y="634962"/>
                </a:lnTo>
                <a:lnTo>
                  <a:pt x="278389" y="631244"/>
                </a:lnTo>
                <a:lnTo>
                  <a:pt x="274433" y="611312"/>
                </a:lnTo>
                <a:lnTo>
                  <a:pt x="270477" y="591381"/>
                </a:lnTo>
                <a:lnTo>
                  <a:pt x="267511" y="576432"/>
                </a:lnTo>
                <a:lnTo>
                  <a:pt x="261135" y="571192"/>
                </a:lnTo>
                <a:lnTo>
                  <a:pt x="259217" y="562508"/>
                </a:lnTo>
                <a:lnTo>
                  <a:pt x="263303" y="555256"/>
                </a:lnTo>
                <a:lnTo>
                  <a:pt x="260583" y="541553"/>
                </a:lnTo>
                <a:lnTo>
                  <a:pt x="257122" y="524112"/>
                </a:lnTo>
                <a:lnTo>
                  <a:pt x="254156" y="509164"/>
                </a:lnTo>
                <a:lnTo>
                  <a:pt x="241833" y="445577"/>
                </a:lnTo>
                <a:lnTo>
                  <a:pt x="240516" y="439364"/>
                </a:lnTo>
                <a:lnTo>
                  <a:pt x="239462" y="434393"/>
                </a:lnTo>
                <a:lnTo>
                  <a:pt x="238408" y="429423"/>
                </a:lnTo>
                <a:lnTo>
                  <a:pt x="150177" y="421820"/>
                </a:lnTo>
                <a:lnTo>
                  <a:pt x="128547" y="420807"/>
                </a:lnTo>
                <a:lnTo>
                  <a:pt x="127846" y="420942"/>
                </a:lnTo>
                <a:lnTo>
                  <a:pt x="126895" y="419832"/>
                </a:lnTo>
                <a:lnTo>
                  <a:pt x="111913" y="418833"/>
                </a:lnTo>
                <a:lnTo>
                  <a:pt x="98232" y="417585"/>
                </a:lnTo>
                <a:lnTo>
                  <a:pt x="64660" y="414989"/>
                </a:lnTo>
                <a:lnTo>
                  <a:pt x="63161" y="415277"/>
                </a:lnTo>
                <a:lnTo>
                  <a:pt x="61569" y="414290"/>
                </a:lnTo>
                <a:lnTo>
                  <a:pt x="59326" y="414721"/>
                </a:lnTo>
                <a:lnTo>
                  <a:pt x="54681" y="414321"/>
                </a:lnTo>
                <a:lnTo>
                  <a:pt x="50748" y="413785"/>
                </a:lnTo>
                <a:lnTo>
                  <a:pt x="46195" y="413367"/>
                </a:lnTo>
                <a:lnTo>
                  <a:pt x="38117" y="412334"/>
                </a:lnTo>
                <a:lnTo>
                  <a:pt x="37731" y="412408"/>
                </a:lnTo>
                <a:lnTo>
                  <a:pt x="35210" y="411600"/>
                </a:lnTo>
                <a:lnTo>
                  <a:pt x="32174" y="412184"/>
                </a:lnTo>
                <a:lnTo>
                  <a:pt x="29223" y="410165"/>
                </a:lnTo>
                <a:lnTo>
                  <a:pt x="26962" y="409306"/>
                </a:lnTo>
                <a:lnTo>
                  <a:pt x="660" y="378153"/>
                </a:lnTo>
                <a:lnTo>
                  <a:pt x="330" y="375630"/>
                </a:lnTo>
                <a:lnTo>
                  <a:pt x="165" y="374369"/>
                </a:lnTo>
                <a:lnTo>
                  <a:pt x="10604" y="342616"/>
                </a:lnTo>
                <a:lnTo>
                  <a:pt x="13416" y="339488"/>
                </a:lnTo>
                <a:lnTo>
                  <a:pt x="15626" y="337770"/>
                </a:lnTo>
                <a:lnTo>
                  <a:pt x="17265" y="336161"/>
                </a:lnTo>
                <a:lnTo>
                  <a:pt x="18721" y="335881"/>
                </a:lnTo>
                <a:lnTo>
                  <a:pt x="19871" y="334367"/>
                </a:lnTo>
                <a:lnTo>
                  <a:pt x="20768" y="334194"/>
                </a:lnTo>
                <a:lnTo>
                  <a:pt x="26463" y="330512"/>
                </a:lnTo>
                <a:lnTo>
                  <a:pt x="28821" y="330059"/>
                </a:lnTo>
                <a:lnTo>
                  <a:pt x="33968" y="326482"/>
                </a:lnTo>
                <a:lnTo>
                  <a:pt x="35592" y="326170"/>
                </a:lnTo>
                <a:lnTo>
                  <a:pt x="37476" y="324514"/>
                </a:lnTo>
                <a:lnTo>
                  <a:pt x="44399" y="320596"/>
                </a:lnTo>
                <a:lnTo>
                  <a:pt x="57361" y="312930"/>
                </a:lnTo>
                <a:lnTo>
                  <a:pt x="57729" y="311566"/>
                </a:lnTo>
                <a:lnTo>
                  <a:pt x="59924" y="311144"/>
                </a:lnTo>
                <a:lnTo>
                  <a:pt x="74334" y="301906"/>
                </a:lnTo>
                <a:lnTo>
                  <a:pt x="75285" y="301723"/>
                </a:lnTo>
                <a:lnTo>
                  <a:pt x="76061" y="300281"/>
                </a:lnTo>
                <a:lnTo>
                  <a:pt x="82308" y="296493"/>
                </a:lnTo>
                <a:lnTo>
                  <a:pt x="87742" y="294154"/>
                </a:lnTo>
                <a:lnTo>
                  <a:pt x="93186" y="290521"/>
                </a:lnTo>
                <a:lnTo>
                  <a:pt x="111860" y="279170"/>
                </a:lnTo>
                <a:lnTo>
                  <a:pt x="119403" y="275132"/>
                </a:lnTo>
                <a:lnTo>
                  <a:pt x="127771" y="269643"/>
                </a:lnTo>
                <a:lnTo>
                  <a:pt x="145766" y="258422"/>
                </a:lnTo>
                <a:lnTo>
                  <a:pt x="154188" y="254216"/>
                </a:lnTo>
                <a:lnTo>
                  <a:pt x="183379" y="235669"/>
                </a:lnTo>
                <a:lnTo>
                  <a:pt x="183683" y="235610"/>
                </a:lnTo>
                <a:lnTo>
                  <a:pt x="188104" y="233467"/>
                </a:lnTo>
                <a:lnTo>
                  <a:pt x="190943" y="231628"/>
                </a:lnTo>
                <a:lnTo>
                  <a:pt x="191888" y="230153"/>
                </a:lnTo>
                <a:lnTo>
                  <a:pt x="193979" y="229750"/>
                </a:lnTo>
                <a:lnTo>
                  <a:pt x="196129" y="228044"/>
                </a:lnTo>
                <a:lnTo>
                  <a:pt x="191222" y="203122"/>
                </a:lnTo>
                <a:lnTo>
                  <a:pt x="185825" y="175708"/>
                </a:lnTo>
                <a:lnTo>
                  <a:pt x="181163" y="152032"/>
                </a:lnTo>
                <a:lnTo>
                  <a:pt x="176502" y="128356"/>
                </a:lnTo>
                <a:lnTo>
                  <a:pt x="171350" y="102188"/>
                </a:lnTo>
                <a:lnTo>
                  <a:pt x="166689" y="78513"/>
                </a:lnTo>
                <a:lnTo>
                  <a:pt x="161291" y="51099"/>
                </a:lnTo>
                <a:lnTo>
                  <a:pt x="161046" y="49853"/>
                </a:lnTo>
                <a:lnTo>
                  <a:pt x="160515" y="43488"/>
                </a:lnTo>
                <a:lnTo>
                  <a:pt x="160724" y="39568"/>
                </a:lnTo>
                <a:lnTo>
                  <a:pt x="161103" y="38202"/>
                </a:lnTo>
                <a:lnTo>
                  <a:pt x="161146" y="36901"/>
                </a:lnTo>
                <a:lnTo>
                  <a:pt x="161302" y="34284"/>
                </a:lnTo>
                <a:lnTo>
                  <a:pt x="161974" y="32862"/>
                </a:lnTo>
                <a:lnTo>
                  <a:pt x="162793" y="30118"/>
                </a:lnTo>
                <a:lnTo>
                  <a:pt x="205076" y="0"/>
                </a:lnTo>
                <a:lnTo>
                  <a:pt x="213149" y="1033"/>
                </a:lnTo>
                <a:lnTo>
                  <a:pt x="220839" y="3434"/>
                </a:lnTo>
                <a:lnTo>
                  <a:pt x="223269" y="5553"/>
                </a:lnTo>
                <a:lnTo>
                  <a:pt x="225160" y="6483"/>
                </a:lnTo>
                <a:lnTo>
                  <a:pt x="227659" y="7296"/>
                </a:lnTo>
                <a:lnTo>
                  <a:pt x="228280" y="8470"/>
                </a:lnTo>
                <a:lnTo>
                  <a:pt x="231524" y="10432"/>
                </a:lnTo>
                <a:lnTo>
                  <a:pt x="232975" y="11446"/>
                </a:lnTo>
                <a:lnTo>
                  <a:pt x="249923" y="27586"/>
                </a:lnTo>
                <a:lnTo>
                  <a:pt x="199660" y="37253"/>
                </a:lnTo>
                <a:lnTo>
                  <a:pt x="198320" y="38804"/>
                </a:lnTo>
                <a:lnTo>
                  <a:pt x="197587" y="40238"/>
                </a:lnTo>
                <a:lnTo>
                  <a:pt x="197164" y="40320"/>
                </a:lnTo>
                <a:lnTo>
                  <a:pt x="197214" y="41603"/>
                </a:lnTo>
                <a:lnTo>
                  <a:pt x="196806" y="41682"/>
                </a:lnTo>
                <a:lnTo>
                  <a:pt x="196704" y="42995"/>
                </a:lnTo>
                <a:lnTo>
                  <a:pt x="210016" y="111565"/>
                </a:lnTo>
                <a:lnTo>
                  <a:pt x="214191" y="132747"/>
                </a:lnTo>
                <a:lnTo>
                  <a:pt x="264121" y="123144"/>
                </a:lnTo>
                <a:lnTo>
                  <a:pt x="227433" y="178051"/>
                </a:lnTo>
                <a:lnTo>
                  <a:pt x="226792" y="178175"/>
                </a:lnTo>
                <a:lnTo>
                  <a:pt x="225712" y="179676"/>
                </a:lnTo>
                <a:lnTo>
                  <a:pt x="224888" y="181128"/>
                </a:lnTo>
                <a:lnTo>
                  <a:pt x="223774" y="181342"/>
                </a:lnTo>
                <a:lnTo>
                  <a:pt x="226723" y="196294"/>
                </a:lnTo>
                <a:lnTo>
                  <a:pt x="227365" y="197464"/>
                </a:lnTo>
                <a:lnTo>
                  <a:pt x="227838" y="198666"/>
                </a:lnTo>
                <a:lnTo>
                  <a:pt x="228922" y="203631"/>
                </a:lnTo>
                <a:lnTo>
                  <a:pt x="229762" y="207349"/>
                </a:lnTo>
                <a:lnTo>
                  <a:pt x="233234" y="224787"/>
                </a:lnTo>
                <a:lnTo>
                  <a:pt x="233741" y="227276"/>
                </a:lnTo>
                <a:lnTo>
                  <a:pt x="233769" y="228564"/>
                </a:lnTo>
                <a:lnTo>
                  <a:pt x="234369" y="232328"/>
                </a:lnTo>
                <a:lnTo>
                  <a:pt x="234756" y="234840"/>
                </a:lnTo>
                <a:lnTo>
                  <a:pt x="281720" y="225808"/>
                </a:lnTo>
                <a:lnTo>
                  <a:pt x="279204" y="230172"/>
                </a:lnTo>
                <a:lnTo>
                  <a:pt x="269761" y="246214"/>
                </a:lnTo>
                <a:lnTo>
                  <a:pt x="221798" y="255439"/>
                </a:lnTo>
                <a:lnTo>
                  <a:pt x="213219" y="260968"/>
                </a:lnTo>
                <a:lnTo>
                  <a:pt x="210710" y="261451"/>
                </a:lnTo>
                <a:lnTo>
                  <a:pt x="208310" y="263206"/>
                </a:lnTo>
                <a:lnTo>
                  <a:pt x="207605" y="264635"/>
                </a:lnTo>
                <a:lnTo>
                  <a:pt x="201207" y="267158"/>
                </a:lnTo>
                <a:lnTo>
                  <a:pt x="175974" y="282358"/>
                </a:lnTo>
                <a:lnTo>
                  <a:pt x="175955" y="286241"/>
                </a:lnTo>
                <a:lnTo>
                  <a:pt x="175077" y="288997"/>
                </a:lnTo>
                <a:lnTo>
                  <a:pt x="160179" y="312555"/>
                </a:lnTo>
                <a:lnTo>
                  <a:pt x="111347" y="321946"/>
                </a:lnTo>
                <a:lnTo>
                  <a:pt x="104592" y="325832"/>
                </a:lnTo>
                <a:lnTo>
                  <a:pt x="101334" y="327752"/>
                </a:lnTo>
                <a:lnTo>
                  <a:pt x="100628" y="327888"/>
                </a:lnTo>
                <a:lnTo>
                  <a:pt x="100123" y="329278"/>
                </a:lnTo>
                <a:lnTo>
                  <a:pt x="97924" y="330994"/>
                </a:lnTo>
                <a:lnTo>
                  <a:pt x="94921" y="331572"/>
                </a:lnTo>
                <a:lnTo>
                  <a:pt x="94384" y="332968"/>
                </a:lnTo>
                <a:lnTo>
                  <a:pt x="92907" y="333253"/>
                </a:lnTo>
                <a:lnTo>
                  <a:pt x="80733" y="340767"/>
                </a:lnTo>
                <a:lnTo>
                  <a:pt x="77209" y="342738"/>
                </a:lnTo>
                <a:lnTo>
                  <a:pt x="74841" y="344487"/>
                </a:lnTo>
                <a:lnTo>
                  <a:pt x="62282" y="352075"/>
                </a:lnTo>
                <a:lnTo>
                  <a:pt x="58649" y="354067"/>
                </a:lnTo>
                <a:lnTo>
                  <a:pt x="57444" y="355592"/>
                </a:lnTo>
                <a:lnTo>
                  <a:pt x="55842" y="355901"/>
                </a:lnTo>
                <a:lnTo>
                  <a:pt x="53246" y="357693"/>
                </a:lnTo>
                <a:lnTo>
                  <a:pt x="40952" y="363937"/>
                </a:lnTo>
                <a:lnTo>
                  <a:pt x="40198" y="365376"/>
                </a:lnTo>
                <a:lnTo>
                  <a:pt x="38406" y="365721"/>
                </a:lnTo>
                <a:lnTo>
                  <a:pt x="37212" y="367243"/>
                </a:lnTo>
                <a:lnTo>
                  <a:pt x="36772" y="368621"/>
                </a:lnTo>
                <a:lnTo>
                  <a:pt x="36443" y="371271"/>
                </a:lnTo>
                <a:lnTo>
                  <a:pt x="36819" y="372492"/>
                </a:lnTo>
                <a:lnTo>
                  <a:pt x="37175" y="373717"/>
                </a:lnTo>
                <a:lnTo>
                  <a:pt x="37532" y="374942"/>
                </a:lnTo>
                <a:lnTo>
                  <a:pt x="38929" y="375966"/>
                </a:lnTo>
                <a:lnTo>
                  <a:pt x="40482" y="375667"/>
                </a:lnTo>
                <a:lnTo>
                  <a:pt x="40972" y="376866"/>
                </a:lnTo>
                <a:lnTo>
                  <a:pt x="43356" y="376408"/>
                </a:lnTo>
                <a:lnTo>
                  <a:pt x="47854" y="376836"/>
                </a:lnTo>
                <a:lnTo>
                  <a:pt x="50483" y="376330"/>
                </a:lnTo>
                <a:lnTo>
                  <a:pt x="52608" y="377215"/>
                </a:lnTo>
                <a:lnTo>
                  <a:pt x="69030" y="377936"/>
                </a:lnTo>
                <a:lnTo>
                  <a:pt x="75408" y="379296"/>
                </a:lnTo>
                <a:lnTo>
                  <a:pt x="123864" y="369977"/>
                </a:lnTo>
                <a:lnTo>
                  <a:pt x="115484" y="383228"/>
                </a:lnTo>
                <a:lnTo>
                  <a:pt x="119771" y="383697"/>
                </a:lnTo>
                <a:lnTo>
                  <a:pt x="120982" y="383464"/>
                </a:lnTo>
                <a:lnTo>
                  <a:pt x="138567" y="385255"/>
                </a:lnTo>
                <a:lnTo>
                  <a:pt x="186898" y="375959"/>
                </a:lnTo>
                <a:lnTo>
                  <a:pt x="178914" y="387841"/>
                </a:lnTo>
                <a:lnTo>
                  <a:pt x="222054" y="392477"/>
                </a:lnTo>
                <a:lnTo>
                  <a:pt x="267761" y="383686"/>
                </a:lnTo>
                <a:lnTo>
                  <a:pt x="260799" y="396664"/>
                </a:lnTo>
                <a:lnTo>
                  <a:pt x="273162" y="418859"/>
                </a:lnTo>
                <a:lnTo>
                  <a:pt x="318501" y="410139"/>
                </a:lnTo>
                <a:lnTo>
                  <a:pt x="288889" y="468858"/>
                </a:lnTo>
                <a:lnTo>
                  <a:pt x="288320" y="470261"/>
                </a:lnTo>
                <a:lnTo>
                  <a:pt x="286480" y="471908"/>
                </a:lnTo>
                <a:lnTo>
                  <a:pt x="285389" y="473411"/>
                </a:lnTo>
                <a:lnTo>
                  <a:pt x="283982" y="473682"/>
                </a:lnTo>
                <a:lnTo>
                  <a:pt x="288182" y="494860"/>
                </a:lnTo>
                <a:lnTo>
                  <a:pt x="290158" y="504826"/>
                </a:lnTo>
                <a:lnTo>
                  <a:pt x="335867" y="496035"/>
                </a:lnTo>
                <a:lnTo>
                  <a:pt x="301283" y="560884"/>
                </a:lnTo>
                <a:lnTo>
                  <a:pt x="303518" y="572093"/>
                </a:lnTo>
                <a:lnTo>
                  <a:pt x="391052" y="555258"/>
                </a:lnTo>
                <a:lnTo>
                  <a:pt x="385375" y="569282"/>
                </a:lnTo>
                <a:lnTo>
                  <a:pt x="342671" y="577496"/>
                </a:lnTo>
                <a:lnTo>
                  <a:pt x="313896" y="624415"/>
                </a:lnTo>
                <a:lnTo>
                  <a:pt x="314468" y="626891"/>
                </a:lnTo>
                <a:lnTo>
                  <a:pt x="314664" y="626854"/>
                </a:lnTo>
                <a:lnTo>
                  <a:pt x="315061" y="628071"/>
                </a:lnTo>
                <a:lnTo>
                  <a:pt x="316013" y="629181"/>
                </a:lnTo>
                <a:lnTo>
                  <a:pt x="316822" y="629025"/>
                </a:lnTo>
                <a:lnTo>
                  <a:pt x="318306" y="630033"/>
                </a:lnTo>
                <a:lnTo>
                  <a:pt x="363935" y="621257"/>
                </a:lnTo>
                <a:lnTo>
                  <a:pt x="360470" y="629683"/>
                </a:lnTo>
                <a:lnTo>
                  <a:pt x="355936" y="639608"/>
                </a:lnTo>
                <a:lnTo>
                  <a:pt x="355529" y="640980"/>
                </a:lnTo>
                <a:lnTo>
                  <a:pt x="355063" y="642363"/>
                </a:lnTo>
                <a:lnTo>
                  <a:pt x="353479" y="645254"/>
                </a:lnTo>
                <a:lnTo>
                  <a:pt x="352166" y="648093"/>
                </a:lnTo>
                <a:lnTo>
                  <a:pt x="348584" y="652662"/>
                </a:lnTo>
                <a:lnTo>
                  <a:pt x="346287" y="654397"/>
                </a:lnTo>
                <a:lnTo>
                  <a:pt x="344621" y="656011"/>
                </a:lnTo>
                <a:lnTo>
                  <a:pt x="342400" y="657731"/>
                </a:lnTo>
                <a:lnTo>
                  <a:pt x="341846" y="657838"/>
                </a:lnTo>
                <a:lnTo>
                  <a:pt x="340994" y="659295"/>
                </a:lnTo>
                <a:lnTo>
                  <a:pt x="337807" y="661201"/>
                </a:lnTo>
                <a:close/>
              </a:path>
              <a:path w="638175" h="665479">
                <a:moveTo>
                  <a:pt x="264121" y="123144"/>
                </a:moveTo>
                <a:lnTo>
                  <a:pt x="214191" y="132747"/>
                </a:lnTo>
                <a:lnTo>
                  <a:pt x="250555" y="77902"/>
                </a:lnTo>
                <a:lnTo>
                  <a:pt x="208902" y="39355"/>
                </a:lnTo>
                <a:lnTo>
                  <a:pt x="207249" y="37087"/>
                </a:lnTo>
                <a:lnTo>
                  <a:pt x="206223" y="37284"/>
                </a:lnTo>
                <a:lnTo>
                  <a:pt x="204772" y="36270"/>
                </a:lnTo>
                <a:lnTo>
                  <a:pt x="249923" y="27586"/>
                </a:lnTo>
                <a:lnTo>
                  <a:pt x="299639" y="74928"/>
                </a:lnTo>
                <a:lnTo>
                  <a:pt x="300525" y="76051"/>
                </a:lnTo>
                <a:lnTo>
                  <a:pt x="301270" y="77201"/>
                </a:lnTo>
                <a:lnTo>
                  <a:pt x="306097" y="81446"/>
                </a:lnTo>
                <a:lnTo>
                  <a:pt x="307037" y="82558"/>
                </a:lnTo>
                <a:lnTo>
                  <a:pt x="307705" y="82430"/>
                </a:lnTo>
                <a:lnTo>
                  <a:pt x="308591" y="83552"/>
                </a:lnTo>
                <a:lnTo>
                  <a:pt x="311195" y="85638"/>
                </a:lnTo>
                <a:lnTo>
                  <a:pt x="321284" y="95337"/>
                </a:lnTo>
                <a:lnTo>
                  <a:pt x="277011" y="103852"/>
                </a:lnTo>
                <a:lnTo>
                  <a:pt x="264121" y="123144"/>
                </a:lnTo>
                <a:close/>
              </a:path>
              <a:path w="638175" h="665479">
                <a:moveTo>
                  <a:pt x="469450" y="110812"/>
                </a:moveTo>
                <a:lnTo>
                  <a:pt x="359714" y="131917"/>
                </a:lnTo>
                <a:lnTo>
                  <a:pt x="361147" y="130349"/>
                </a:lnTo>
                <a:lnTo>
                  <a:pt x="362413" y="130105"/>
                </a:lnTo>
                <a:lnTo>
                  <a:pt x="363552" y="128593"/>
                </a:lnTo>
                <a:lnTo>
                  <a:pt x="467964" y="65833"/>
                </a:lnTo>
                <a:lnTo>
                  <a:pt x="478750" y="59879"/>
                </a:lnTo>
                <a:lnTo>
                  <a:pt x="483810" y="56319"/>
                </a:lnTo>
                <a:lnTo>
                  <a:pt x="485456" y="56002"/>
                </a:lnTo>
                <a:lnTo>
                  <a:pt x="490458" y="53747"/>
                </a:lnTo>
                <a:lnTo>
                  <a:pt x="494812" y="50323"/>
                </a:lnTo>
                <a:lnTo>
                  <a:pt x="497755" y="48464"/>
                </a:lnTo>
                <a:lnTo>
                  <a:pt x="500134" y="48006"/>
                </a:lnTo>
                <a:lnTo>
                  <a:pt x="503674" y="46032"/>
                </a:lnTo>
                <a:lnTo>
                  <a:pt x="507254" y="45344"/>
                </a:lnTo>
                <a:lnTo>
                  <a:pt x="510322" y="43460"/>
                </a:lnTo>
                <a:lnTo>
                  <a:pt x="519077" y="41776"/>
                </a:lnTo>
                <a:lnTo>
                  <a:pt x="527308" y="42780"/>
                </a:lnTo>
                <a:lnTo>
                  <a:pt x="560709" y="67395"/>
                </a:lnTo>
                <a:lnTo>
                  <a:pt x="561967" y="71032"/>
                </a:lnTo>
                <a:lnTo>
                  <a:pt x="516800" y="79719"/>
                </a:lnTo>
                <a:lnTo>
                  <a:pt x="515527" y="81080"/>
                </a:lnTo>
                <a:lnTo>
                  <a:pt x="515450" y="81224"/>
                </a:lnTo>
                <a:lnTo>
                  <a:pt x="512972" y="81701"/>
                </a:lnTo>
                <a:lnTo>
                  <a:pt x="507601" y="85368"/>
                </a:lnTo>
                <a:lnTo>
                  <a:pt x="503512" y="87448"/>
                </a:lnTo>
                <a:lnTo>
                  <a:pt x="502709" y="87603"/>
                </a:lnTo>
                <a:lnTo>
                  <a:pt x="498897" y="89629"/>
                </a:lnTo>
                <a:lnTo>
                  <a:pt x="471617" y="106515"/>
                </a:lnTo>
                <a:lnTo>
                  <a:pt x="469450" y="110812"/>
                </a:lnTo>
                <a:close/>
              </a:path>
              <a:path w="638175" h="665479">
                <a:moveTo>
                  <a:pt x="281720" y="225808"/>
                </a:moveTo>
                <a:lnTo>
                  <a:pt x="234756" y="234840"/>
                </a:lnTo>
                <a:lnTo>
                  <a:pt x="251159" y="207114"/>
                </a:lnTo>
                <a:lnTo>
                  <a:pt x="267294" y="179438"/>
                </a:lnTo>
                <a:lnTo>
                  <a:pt x="283151" y="151816"/>
                </a:lnTo>
                <a:lnTo>
                  <a:pt x="296944" y="125884"/>
                </a:lnTo>
                <a:lnTo>
                  <a:pt x="298403" y="122969"/>
                </a:lnTo>
                <a:lnTo>
                  <a:pt x="296520" y="122086"/>
                </a:lnTo>
                <a:lnTo>
                  <a:pt x="289888" y="115602"/>
                </a:lnTo>
                <a:lnTo>
                  <a:pt x="288915" y="114496"/>
                </a:lnTo>
                <a:lnTo>
                  <a:pt x="288236" y="114626"/>
                </a:lnTo>
                <a:lnTo>
                  <a:pt x="277011" y="103852"/>
                </a:lnTo>
                <a:lnTo>
                  <a:pt x="321284" y="95337"/>
                </a:lnTo>
                <a:lnTo>
                  <a:pt x="322425" y="96411"/>
                </a:lnTo>
                <a:lnTo>
                  <a:pt x="323827" y="97435"/>
                </a:lnTo>
                <a:lnTo>
                  <a:pt x="325018" y="98499"/>
                </a:lnTo>
                <a:lnTo>
                  <a:pt x="325996" y="99604"/>
                </a:lnTo>
                <a:lnTo>
                  <a:pt x="331090" y="105091"/>
                </a:lnTo>
                <a:lnTo>
                  <a:pt x="331747" y="104964"/>
                </a:lnTo>
                <a:lnTo>
                  <a:pt x="355539" y="127547"/>
                </a:lnTo>
                <a:lnTo>
                  <a:pt x="359714" y="131917"/>
                </a:lnTo>
                <a:lnTo>
                  <a:pt x="469450" y="110812"/>
                </a:lnTo>
                <a:lnTo>
                  <a:pt x="463672" y="122269"/>
                </a:lnTo>
                <a:lnTo>
                  <a:pt x="325573" y="148830"/>
                </a:lnTo>
                <a:lnTo>
                  <a:pt x="302685" y="189444"/>
                </a:lnTo>
                <a:lnTo>
                  <a:pt x="281720" y="225808"/>
                </a:lnTo>
                <a:close/>
              </a:path>
              <a:path w="638175" h="665479">
                <a:moveTo>
                  <a:pt x="335867" y="496035"/>
                </a:moveTo>
                <a:lnTo>
                  <a:pt x="290158" y="504826"/>
                </a:lnTo>
                <a:lnTo>
                  <a:pt x="515450" y="81224"/>
                </a:lnTo>
                <a:lnTo>
                  <a:pt x="516225" y="81075"/>
                </a:lnTo>
                <a:lnTo>
                  <a:pt x="516800" y="79719"/>
                </a:lnTo>
                <a:lnTo>
                  <a:pt x="561967" y="71032"/>
                </a:lnTo>
                <a:lnTo>
                  <a:pt x="564483" y="78308"/>
                </a:lnTo>
                <a:lnTo>
                  <a:pt x="566238" y="87024"/>
                </a:lnTo>
                <a:lnTo>
                  <a:pt x="565553" y="94915"/>
                </a:lnTo>
                <a:lnTo>
                  <a:pt x="562820" y="101907"/>
                </a:lnTo>
                <a:lnTo>
                  <a:pt x="552285" y="131092"/>
                </a:lnTo>
                <a:lnTo>
                  <a:pt x="551977" y="132445"/>
                </a:lnTo>
                <a:lnTo>
                  <a:pt x="551624" y="133806"/>
                </a:lnTo>
                <a:lnTo>
                  <a:pt x="518492" y="222947"/>
                </a:lnTo>
                <a:lnTo>
                  <a:pt x="477274" y="230875"/>
                </a:lnTo>
                <a:lnTo>
                  <a:pt x="335867" y="496035"/>
                </a:lnTo>
                <a:close/>
              </a:path>
              <a:path w="638175" h="665479">
                <a:moveTo>
                  <a:pt x="267761" y="383686"/>
                </a:moveTo>
                <a:lnTo>
                  <a:pt x="222054" y="392477"/>
                </a:lnTo>
                <a:lnTo>
                  <a:pt x="343663" y="166043"/>
                </a:lnTo>
                <a:lnTo>
                  <a:pt x="339070" y="161753"/>
                </a:lnTo>
                <a:lnTo>
                  <a:pt x="332384" y="155280"/>
                </a:lnTo>
                <a:lnTo>
                  <a:pt x="325573" y="148830"/>
                </a:lnTo>
                <a:lnTo>
                  <a:pt x="463672" y="122269"/>
                </a:lnTo>
                <a:lnTo>
                  <a:pt x="458616" y="132295"/>
                </a:lnTo>
                <a:lnTo>
                  <a:pt x="413667" y="140940"/>
                </a:lnTo>
                <a:lnTo>
                  <a:pt x="390753" y="154400"/>
                </a:lnTo>
                <a:lnTo>
                  <a:pt x="267761" y="383686"/>
                </a:lnTo>
                <a:close/>
              </a:path>
              <a:path w="638175" h="665479">
                <a:moveTo>
                  <a:pt x="318501" y="410139"/>
                </a:moveTo>
                <a:lnTo>
                  <a:pt x="273162" y="418859"/>
                </a:lnTo>
                <a:lnTo>
                  <a:pt x="413667" y="140940"/>
                </a:lnTo>
                <a:lnTo>
                  <a:pt x="458616" y="132295"/>
                </a:lnTo>
                <a:lnTo>
                  <a:pt x="318501" y="410139"/>
                </a:lnTo>
                <a:close/>
              </a:path>
              <a:path w="638175" h="665479">
                <a:moveTo>
                  <a:pt x="186898" y="375959"/>
                </a:moveTo>
                <a:lnTo>
                  <a:pt x="138567" y="385255"/>
                </a:lnTo>
                <a:lnTo>
                  <a:pt x="139147" y="383850"/>
                </a:lnTo>
                <a:lnTo>
                  <a:pt x="139727" y="381152"/>
                </a:lnTo>
                <a:lnTo>
                  <a:pt x="161702" y="349767"/>
                </a:lnTo>
                <a:lnTo>
                  <a:pt x="182108" y="318683"/>
                </a:lnTo>
                <a:lnTo>
                  <a:pt x="202226" y="287655"/>
                </a:lnTo>
                <a:lnTo>
                  <a:pt x="221798" y="255439"/>
                </a:lnTo>
                <a:lnTo>
                  <a:pt x="269761" y="246214"/>
                </a:lnTo>
                <a:lnTo>
                  <a:pt x="255167" y="271006"/>
                </a:lnTo>
                <a:lnTo>
                  <a:pt x="230374" y="310693"/>
                </a:lnTo>
                <a:lnTo>
                  <a:pt x="204864" y="349225"/>
                </a:lnTo>
                <a:lnTo>
                  <a:pt x="186898" y="375959"/>
                </a:lnTo>
                <a:close/>
              </a:path>
              <a:path w="638175" h="665479">
                <a:moveTo>
                  <a:pt x="391052" y="555258"/>
                </a:moveTo>
                <a:lnTo>
                  <a:pt x="303518" y="572093"/>
                </a:lnTo>
                <a:lnTo>
                  <a:pt x="362630" y="480541"/>
                </a:lnTo>
                <a:lnTo>
                  <a:pt x="422875" y="388771"/>
                </a:lnTo>
                <a:lnTo>
                  <a:pt x="484394" y="299343"/>
                </a:lnTo>
                <a:lnTo>
                  <a:pt x="463591" y="278771"/>
                </a:lnTo>
                <a:lnTo>
                  <a:pt x="463011" y="276296"/>
                </a:lnTo>
                <a:lnTo>
                  <a:pt x="462432" y="273821"/>
                </a:lnTo>
                <a:lnTo>
                  <a:pt x="461853" y="271346"/>
                </a:lnTo>
                <a:lnTo>
                  <a:pt x="477274" y="230875"/>
                </a:lnTo>
                <a:lnTo>
                  <a:pt x="518492" y="222947"/>
                </a:lnTo>
                <a:lnTo>
                  <a:pt x="502444" y="266126"/>
                </a:lnTo>
                <a:lnTo>
                  <a:pt x="554366" y="315630"/>
                </a:lnTo>
                <a:lnTo>
                  <a:pt x="510860" y="323998"/>
                </a:lnTo>
                <a:lnTo>
                  <a:pt x="495972" y="346260"/>
                </a:lnTo>
                <a:lnTo>
                  <a:pt x="480880" y="367269"/>
                </a:lnTo>
                <a:lnTo>
                  <a:pt x="451295" y="411757"/>
                </a:lnTo>
                <a:lnTo>
                  <a:pt x="469272" y="413473"/>
                </a:lnTo>
                <a:lnTo>
                  <a:pt x="527631" y="402248"/>
                </a:lnTo>
                <a:lnTo>
                  <a:pt x="514080" y="417788"/>
                </a:lnTo>
                <a:lnTo>
                  <a:pt x="521402" y="417673"/>
                </a:lnTo>
                <a:lnTo>
                  <a:pt x="536766" y="419891"/>
                </a:lnTo>
                <a:lnTo>
                  <a:pt x="584138" y="410780"/>
                </a:lnTo>
                <a:lnTo>
                  <a:pt x="583181" y="412257"/>
                </a:lnTo>
                <a:lnTo>
                  <a:pt x="579323" y="416879"/>
                </a:lnTo>
                <a:lnTo>
                  <a:pt x="578473" y="418335"/>
                </a:lnTo>
                <a:lnTo>
                  <a:pt x="432257" y="446457"/>
                </a:lnTo>
                <a:lnTo>
                  <a:pt x="418767" y="481384"/>
                </a:lnTo>
                <a:lnTo>
                  <a:pt x="416155" y="488353"/>
                </a:lnTo>
                <a:lnTo>
                  <a:pt x="414269" y="493888"/>
                </a:lnTo>
                <a:lnTo>
                  <a:pt x="411365" y="502207"/>
                </a:lnTo>
                <a:lnTo>
                  <a:pt x="410401" y="506272"/>
                </a:lnTo>
                <a:lnTo>
                  <a:pt x="409667" y="506413"/>
                </a:lnTo>
                <a:lnTo>
                  <a:pt x="409098" y="507816"/>
                </a:lnTo>
                <a:lnTo>
                  <a:pt x="408290" y="509264"/>
                </a:lnTo>
                <a:lnTo>
                  <a:pt x="408265" y="513149"/>
                </a:lnTo>
                <a:lnTo>
                  <a:pt x="404621" y="522903"/>
                </a:lnTo>
                <a:lnTo>
                  <a:pt x="401438" y="531275"/>
                </a:lnTo>
                <a:lnTo>
                  <a:pt x="400640" y="531428"/>
                </a:lnTo>
                <a:lnTo>
                  <a:pt x="400005" y="532843"/>
                </a:lnTo>
                <a:lnTo>
                  <a:pt x="399262" y="534280"/>
                </a:lnTo>
                <a:lnTo>
                  <a:pt x="397577" y="541070"/>
                </a:lnTo>
                <a:lnTo>
                  <a:pt x="393120" y="552274"/>
                </a:lnTo>
                <a:lnTo>
                  <a:pt x="392105" y="553762"/>
                </a:lnTo>
                <a:lnTo>
                  <a:pt x="391052" y="555258"/>
                </a:lnTo>
                <a:close/>
              </a:path>
              <a:path w="638175" h="665479">
                <a:moveTo>
                  <a:pt x="123864" y="369977"/>
                </a:moveTo>
                <a:lnTo>
                  <a:pt x="75408" y="379296"/>
                </a:lnTo>
                <a:lnTo>
                  <a:pt x="111347" y="321946"/>
                </a:lnTo>
                <a:lnTo>
                  <a:pt x="160179" y="312555"/>
                </a:lnTo>
                <a:lnTo>
                  <a:pt x="123864" y="369977"/>
                </a:lnTo>
                <a:close/>
              </a:path>
              <a:path w="638175" h="665479">
                <a:moveTo>
                  <a:pt x="527631" y="402248"/>
                </a:moveTo>
                <a:lnTo>
                  <a:pt x="469272" y="413473"/>
                </a:lnTo>
                <a:lnTo>
                  <a:pt x="528551" y="346461"/>
                </a:lnTo>
                <a:lnTo>
                  <a:pt x="530093" y="344871"/>
                </a:lnTo>
                <a:lnTo>
                  <a:pt x="531934" y="344517"/>
                </a:lnTo>
                <a:lnTo>
                  <a:pt x="510860" y="323998"/>
                </a:lnTo>
                <a:lnTo>
                  <a:pt x="554366" y="315630"/>
                </a:lnTo>
                <a:lnTo>
                  <a:pt x="570168" y="330697"/>
                </a:lnTo>
                <a:lnTo>
                  <a:pt x="572206" y="332891"/>
                </a:lnTo>
                <a:lnTo>
                  <a:pt x="573435" y="333948"/>
                </a:lnTo>
                <a:lnTo>
                  <a:pt x="575153" y="336204"/>
                </a:lnTo>
                <a:lnTo>
                  <a:pt x="577267" y="338384"/>
                </a:lnTo>
                <a:lnTo>
                  <a:pt x="581839" y="342678"/>
                </a:lnTo>
                <a:lnTo>
                  <a:pt x="591460" y="351174"/>
                </a:lnTo>
                <a:lnTo>
                  <a:pt x="592160" y="351039"/>
                </a:lnTo>
                <a:lnTo>
                  <a:pt x="593079" y="352156"/>
                </a:lnTo>
                <a:lnTo>
                  <a:pt x="600917" y="359701"/>
                </a:lnTo>
                <a:lnTo>
                  <a:pt x="556624" y="368220"/>
                </a:lnTo>
                <a:lnTo>
                  <a:pt x="556228" y="369590"/>
                </a:lnTo>
                <a:lnTo>
                  <a:pt x="555533" y="369723"/>
                </a:lnTo>
                <a:lnTo>
                  <a:pt x="554735" y="371170"/>
                </a:lnTo>
                <a:lnTo>
                  <a:pt x="527631" y="402248"/>
                </a:lnTo>
                <a:close/>
              </a:path>
              <a:path w="638175" h="665479">
                <a:moveTo>
                  <a:pt x="584138" y="410780"/>
                </a:moveTo>
                <a:lnTo>
                  <a:pt x="536766" y="419891"/>
                </a:lnTo>
                <a:lnTo>
                  <a:pt x="542706" y="408402"/>
                </a:lnTo>
                <a:lnTo>
                  <a:pt x="549350" y="396778"/>
                </a:lnTo>
                <a:lnTo>
                  <a:pt x="556912" y="386271"/>
                </a:lnTo>
                <a:lnTo>
                  <a:pt x="565451" y="376869"/>
                </a:lnTo>
                <a:lnTo>
                  <a:pt x="564679" y="375724"/>
                </a:lnTo>
                <a:lnTo>
                  <a:pt x="564451" y="375768"/>
                </a:lnTo>
                <a:lnTo>
                  <a:pt x="561700" y="372417"/>
                </a:lnTo>
                <a:lnTo>
                  <a:pt x="559140" y="370323"/>
                </a:lnTo>
                <a:lnTo>
                  <a:pt x="556624" y="368220"/>
                </a:lnTo>
                <a:lnTo>
                  <a:pt x="600917" y="359701"/>
                </a:lnTo>
                <a:lnTo>
                  <a:pt x="607636" y="366169"/>
                </a:lnTo>
                <a:lnTo>
                  <a:pt x="608533" y="367289"/>
                </a:lnTo>
                <a:lnTo>
                  <a:pt x="609278" y="368439"/>
                </a:lnTo>
                <a:lnTo>
                  <a:pt x="615225" y="373762"/>
                </a:lnTo>
                <a:lnTo>
                  <a:pt x="616192" y="374869"/>
                </a:lnTo>
                <a:lnTo>
                  <a:pt x="616975" y="376012"/>
                </a:lnTo>
                <a:lnTo>
                  <a:pt x="627530" y="388208"/>
                </a:lnTo>
                <a:lnTo>
                  <a:pt x="631459" y="393919"/>
                </a:lnTo>
                <a:lnTo>
                  <a:pt x="591282" y="401646"/>
                </a:lnTo>
                <a:lnTo>
                  <a:pt x="587009" y="406348"/>
                </a:lnTo>
                <a:lnTo>
                  <a:pt x="584138" y="410780"/>
                </a:lnTo>
                <a:close/>
              </a:path>
              <a:path w="638175" h="665479">
                <a:moveTo>
                  <a:pt x="637152" y="410930"/>
                </a:moveTo>
                <a:lnTo>
                  <a:pt x="596606" y="418728"/>
                </a:lnTo>
                <a:lnTo>
                  <a:pt x="597056" y="417348"/>
                </a:lnTo>
                <a:lnTo>
                  <a:pt x="597186" y="416030"/>
                </a:lnTo>
                <a:lnTo>
                  <a:pt x="596395" y="412302"/>
                </a:lnTo>
                <a:lnTo>
                  <a:pt x="596329" y="409728"/>
                </a:lnTo>
                <a:lnTo>
                  <a:pt x="596903" y="408324"/>
                </a:lnTo>
                <a:lnTo>
                  <a:pt x="595348" y="406037"/>
                </a:lnTo>
                <a:lnTo>
                  <a:pt x="593494" y="403807"/>
                </a:lnTo>
                <a:lnTo>
                  <a:pt x="591282" y="401646"/>
                </a:lnTo>
                <a:lnTo>
                  <a:pt x="631459" y="393919"/>
                </a:lnTo>
                <a:lnTo>
                  <a:pt x="634602" y="398487"/>
                </a:lnTo>
                <a:lnTo>
                  <a:pt x="635257" y="400948"/>
                </a:lnTo>
                <a:lnTo>
                  <a:pt x="635585" y="402178"/>
                </a:lnTo>
                <a:lnTo>
                  <a:pt x="635912" y="403408"/>
                </a:lnTo>
                <a:lnTo>
                  <a:pt x="636239" y="404639"/>
                </a:lnTo>
                <a:lnTo>
                  <a:pt x="636567" y="405869"/>
                </a:lnTo>
                <a:lnTo>
                  <a:pt x="636894" y="407099"/>
                </a:lnTo>
                <a:lnTo>
                  <a:pt x="637222" y="408330"/>
                </a:lnTo>
                <a:lnTo>
                  <a:pt x="637549" y="409560"/>
                </a:lnTo>
                <a:lnTo>
                  <a:pt x="637152" y="410930"/>
                </a:lnTo>
                <a:close/>
              </a:path>
              <a:path w="638175" h="665479">
                <a:moveTo>
                  <a:pt x="614670" y="452759"/>
                </a:moveTo>
                <a:lnTo>
                  <a:pt x="593313" y="456866"/>
                </a:lnTo>
                <a:lnTo>
                  <a:pt x="581423" y="457860"/>
                </a:lnTo>
                <a:lnTo>
                  <a:pt x="576523" y="458802"/>
                </a:lnTo>
                <a:lnTo>
                  <a:pt x="566252" y="458191"/>
                </a:lnTo>
                <a:lnTo>
                  <a:pt x="557078" y="457369"/>
                </a:lnTo>
                <a:lnTo>
                  <a:pt x="547427" y="456638"/>
                </a:lnTo>
                <a:lnTo>
                  <a:pt x="525740" y="454343"/>
                </a:lnTo>
                <a:lnTo>
                  <a:pt x="514353" y="453947"/>
                </a:lnTo>
                <a:lnTo>
                  <a:pt x="502979" y="452255"/>
                </a:lnTo>
                <a:lnTo>
                  <a:pt x="492309" y="451720"/>
                </a:lnTo>
                <a:lnTo>
                  <a:pt x="490712" y="452027"/>
                </a:lnTo>
                <a:lnTo>
                  <a:pt x="484351" y="451957"/>
                </a:lnTo>
                <a:lnTo>
                  <a:pt x="483145" y="452189"/>
                </a:lnTo>
                <a:lnTo>
                  <a:pt x="481699" y="451174"/>
                </a:lnTo>
                <a:lnTo>
                  <a:pt x="477342" y="450719"/>
                </a:lnTo>
                <a:lnTo>
                  <a:pt x="462832" y="449630"/>
                </a:lnTo>
                <a:lnTo>
                  <a:pt x="461604" y="449866"/>
                </a:lnTo>
                <a:lnTo>
                  <a:pt x="460224" y="448838"/>
                </a:lnTo>
                <a:lnTo>
                  <a:pt x="432257" y="446457"/>
                </a:lnTo>
                <a:lnTo>
                  <a:pt x="578473" y="418335"/>
                </a:lnTo>
                <a:lnTo>
                  <a:pt x="575923" y="422706"/>
                </a:lnTo>
                <a:lnTo>
                  <a:pt x="637152" y="410930"/>
                </a:lnTo>
                <a:lnTo>
                  <a:pt x="634768" y="419148"/>
                </a:lnTo>
                <a:lnTo>
                  <a:pt x="634302" y="420531"/>
                </a:lnTo>
                <a:lnTo>
                  <a:pt x="633498" y="420685"/>
                </a:lnTo>
                <a:lnTo>
                  <a:pt x="632836" y="422106"/>
                </a:lnTo>
                <a:lnTo>
                  <a:pt x="632500" y="423464"/>
                </a:lnTo>
                <a:lnTo>
                  <a:pt x="632290" y="426091"/>
                </a:lnTo>
                <a:lnTo>
                  <a:pt x="631742" y="427489"/>
                </a:lnTo>
                <a:lnTo>
                  <a:pt x="631782" y="430068"/>
                </a:lnTo>
                <a:lnTo>
                  <a:pt x="631414" y="431432"/>
                </a:lnTo>
                <a:lnTo>
                  <a:pt x="630818" y="434134"/>
                </a:lnTo>
                <a:lnTo>
                  <a:pt x="629902" y="436896"/>
                </a:lnTo>
                <a:lnTo>
                  <a:pt x="628241" y="439802"/>
                </a:lnTo>
                <a:lnTo>
                  <a:pt x="621685" y="448823"/>
                </a:lnTo>
                <a:lnTo>
                  <a:pt x="614670" y="452759"/>
                </a:lnTo>
                <a:close/>
              </a:path>
              <a:path w="638175" h="665479">
                <a:moveTo>
                  <a:pt x="363935" y="621257"/>
                </a:moveTo>
                <a:lnTo>
                  <a:pt x="319533" y="629797"/>
                </a:lnTo>
                <a:lnTo>
                  <a:pt x="320543" y="628310"/>
                </a:lnTo>
                <a:lnTo>
                  <a:pt x="322080" y="628014"/>
                </a:lnTo>
                <a:lnTo>
                  <a:pt x="322796" y="626583"/>
                </a:lnTo>
                <a:lnTo>
                  <a:pt x="327319" y="615367"/>
                </a:lnTo>
                <a:lnTo>
                  <a:pt x="335888" y="595613"/>
                </a:lnTo>
                <a:lnTo>
                  <a:pt x="338187" y="588704"/>
                </a:lnTo>
                <a:lnTo>
                  <a:pt x="342671" y="577496"/>
                </a:lnTo>
                <a:lnTo>
                  <a:pt x="385375" y="569282"/>
                </a:lnTo>
                <a:lnTo>
                  <a:pt x="380266" y="581905"/>
                </a:lnTo>
                <a:lnTo>
                  <a:pt x="375018" y="594553"/>
                </a:lnTo>
                <a:lnTo>
                  <a:pt x="369131" y="608618"/>
                </a:lnTo>
                <a:lnTo>
                  <a:pt x="363935" y="621257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46131" y="1352757"/>
            <a:ext cx="641350" cy="690880"/>
          </a:xfrm>
          <a:custGeom>
            <a:avLst/>
            <a:gdLst/>
            <a:ahLst/>
            <a:cxnLst/>
            <a:rect l="l" t="t" r="r" b="b"/>
            <a:pathLst>
              <a:path w="641350" h="690880">
                <a:moveTo>
                  <a:pt x="397031" y="241637"/>
                </a:moveTo>
                <a:lnTo>
                  <a:pt x="396457" y="241827"/>
                </a:lnTo>
                <a:lnTo>
                  <a:pt x="388930" y="242822"/>
                </a:lnTo>
                <a:lnTo>
                  <a:pt x="351750" y="237632"/>
                </a:lnTo>
                <a:lnTo>
                  <a:pt x="321367" y="216456"/>
                </a:lnTo>
                <a:lnTo>
                  <a:pt x="299348" y="185159"/>
                </a:lnTo>
                <a:lnTo>
                  <a:pt x="293090" y="166755"/>
                </a:lnTo>
                <a:lnTo>
                  <a:pt x="290019" y="157725"/>
                </a:lnTo>
                <a:lnTo>
                  <a:pt x="287257" y="149604"/>
                </a:lnTo>
                <a:lnTo>
                  <a:pt x="282608" y="108901"/>
                </a:lnTo>
                <a:lnTo>
                  <a:pt x="288205" y="67664"/>
                </a:lnTo>
                <a:lnTo>
                  <a:pt x="305634" y="31025"/>
                </a:lnTo>
                <a:lnTo>
                  <a:pt x="336868" y="3776"/>
                </a:lnTo>
                <a:lnTo>
                  <a:pt x="371014" y="0"/>
                </a:lnTo>
                <a:lnTo>
                  <a:pt x="399444" y="10883"/>
                </a:lnTo>
                <a:lnTo>
                  <a:pt x="423037" y="31417"/>
                </a:lnTo>
                <a:lnTo>
                  <a:pt x="439084" y="57777"/>
                </a:lnTo>
                <a:lnTo>
                  <a:pt x="454062" y="103450"/>
                </a:lnTo>
                <a:lnTo>
                  <a:pt x="455442" y="152124"/>
                </a:lnTo>
                <a:lnTo>
                  <a:pt x="441479" y="197782"/>
                </a:lnTo>
                <a:lnTo>
                  <a:pt x="410431" y="234405"/>
                </a:lnTo>
                <a:lnTo>
                  <a:pt x="403975" y="238676"/>
                </a:lnTo>
                <a:lnTo>
                  <a:pt x="397031" y="241637"/>
                </a:lnTo>
                <a:close/>
              </a:path>
              <a:path w="641350" h="690880">
                <a:moveTo>
                  <a:pt x="221065" y="299857"/>
                </a:moveTo>
                <a:lnTo>
                  <a:pt x="213787" y="302265"/>
                </a:lnTo>
                <a:lnTo>
                  <a:pt x="207159" y="302962"/>
                </a:lnTo>
                <a:lnTo>
                  <a:pt x="156439" y="292090"/>
                </a:lnTo>
                <a:lnTo>
                  <a:pt x="115121" y="261634"/>
                </a:lnTo>
                <a:lnTo>
                  <a:pt x="85470" y="218213"/>
                </a:lnTo>
                <a:lnTo>
                  <a:pt x="70148" y="168744"/>
                </a:lnTo>
                <a:lnTo>
                  <a:pt x="69947" y="142432"/>
                </a:lnTo>
                <a:lnTo>
                  <a:pt x="77123" y="116492"/>
                </a:lnTo>
                <a:lnTo>
                  <a:pt x="113336" y="80321"/>
                </a:lnTo>
                <a:lnTo>
                  <a:pt x="128295" y="77483"/>
                </a:lnTo>
                <a:lnTo>
                  <a:pt x="170870" y="84567"/>
                </a:lnTo>
                <a:lnTo>
                  <a:pt x="207290" y="107343"/>
                </a:lnTo>
                <a:lnTo>
                  <a:pt x="235979" y="140627"/>
                </a:lnTo>
                <a:lnTo>
                  <a:pt x="255360" y="179239"/>
                </a:lnTo>
                <a:lnTo>
                  <a:pt x="263123" y="211310"/>
                </a:lnTo>
                <a:lnTo>
                  <a:pt x="262229" y="244715"/>
                </a:lnTo>
                <a:lnTo>
                  <a:pt x="262025" y="245349"/>
                </a:lnTo>
                <a:lnTo>
                  <a:pt x="250589" y="275058"/>
                </a:lnTo>
                <a:lnTo>
                  <a:pt x="226133" y="297265"/>
                </a:lnTo>
                <a:lnTo>
                  <a:pt x="221065" y="299857"/>
                </a:lnTo>
                <a:close/>
              </a:path>
              <a:path w="641350" h="690880">
                <a:moveTo>
                  <a:pt x="570062" y="360880"/>
                </a:moveTo>
                <a:lnTo>
                  <a:pt x="510660" y="343237"/>
                </a:lnTo>
                <a:lnTo>
                  <a:pt x="481430" y="285809"/>
                </a:lnTo>
                <a:lnTo>
                  <a:pt x="478484" y="242087"/>
                </a:lnTo>
                <a:lnTo>
                  <a:pt x="488153" y="198649"/>
                </a:lnTo>
                <a:lnTo>
                  <a:pt x="510753" y="161438"/>
                </a:lnTo>
                <a:lnTo>
                  <a:pt x="546606" y="136398"/>
                </a:lnTo>
                <a:lnTo>
                  <a:pt x="577169" y="136197"/>
                </a:lnTo>
                <a:lnTo>
                  <a:pt x="603561" y="150154"/>
                </a:lnTo>
                <a:lnTo>
                  <a:pt x="623576" y="173622"/>
                </a:lnTo>
                <a:lnTo>
                  <a:pt x="634757" y="201330"/>
                </a:lnTo>
                <a:lnTo>
                  <a:pt x="635008" y="201954"/>
                </a:lnTo>
                <a:lnTo>
                  <a:pt x="640707" y="247793"/>
                </a:lnTo>
                <a:lnTo>
                  <a:pt x="640741" y="248064"/>
                </a:lnTo>
                <a:lnTo>
                  <a:pt x="632070" y="295017"/>
                </a:lnTo>
                <a:lnTo>
                  <a:pt x="608632" y="335170"/>
                </a:lnTo>
                <a:lnTo>
                  <a:pt x="570062" y="360880"/>
                </a:lnTo>
                <a:close/>
              </a:path>
              <a:path w="641350" h="690880">
                <a:moveTo>
                  <a:pt x="147551" y="510737"/>
                </a:moveTo>
                <a:lnTo>
                  <a:pt x="103227" y="507388"/>
                </a:lnTo>
                <a:lnTo>
                  <a:pt x="63135" y="488510"/>
                </a:lnTo>
                <a:lnTo>
                  <a:pt x="30450" y="457774"/>
                </a:lnTo>
                <a:lnTo>
                  <a:pt x="8347" y="418852"/>
                </a:lnTo>
                <a:lnTo>
                  <a:pt x="0" y="375413"/>
                </a:lnTo>
                <a:lnTo>
                  <a:pt x="3273" y="355706"/>
                </a:lnTo>
                <a:lnTo>
                  <a:pt x="12560" y="338778"/>
                </a:lnTo>
                <a:lnTo>
                  <a:pt x="26524" y="325557"/>
                </a:lnTo>
                <a:lnTo>
                  <a:pt x="43833" y="316973"/>
                </a:lnTo>
                <a:lnTo>
                  <a:pt x="43669" y="317028"/>
                </a:lnTo>
                <a:lnTo>
                  <a:pt x="51234" y="315091"/>
                </a:lnTo>
                <a:lnTo>
                  <a:pt x="58864" y="314106"/>
                </a:lnTo>
                <a:lnTo>
                  <a:pt x="66641" y="314085"/>
                </a:lnTo>
                <a:lnTo>
                  <a:pt x="74478" y="315082"/>
                </a:lnTo>
                <a:lnTo>
                  <a:pt x="119410" y="330057"/>
                </a:lnTo>
                <a:lnTo>
                  <a:pt x="157220" y="359328"/>
                </a:lnTo>
                <a:lnTo>
                  <a:pt x="183950" y="398916"/>
                </a:lnTo>
                <a:lnTo>
                  <a:pt x="195600" y="444683"/>
                </a:lnTo>
                <a:lnTo>
                  <a:pt x="195641" y="444843"/>
                </a:lnTo>
                <a:lnTo>
                  <a:pt x="193251" y="467046"/>
                </a:lnTo>
                <a:lnTo>
                  <a:pt x="183976" y="487191"/>
                </a:lnTo>
                <a:lnTo>
                  <a:pt x="168511" y="502635"/>
                </a:lnTo>
                <a:lnTo>
                  <a:pt x="147551" y="510737"/>
                </a:lnTo>
                <a:close/>
              </a:path>
              <a:path w="641350" h="690880">
                <a:moveTo>
                  <a:pt x="296302" y="688755"/>
                </a:moveTo>
                <a:lnTo>
                  <a:pt x="237861" y="677800"/>
                </a:lnTo>
                <a:lnTo>
                  <a:pt x="210745" y="624551"/>
                </a:lnTo>
                <a:lnTo>
                  <a:pt x="208812" y="581438"/>
                </a:lnTo>
                <a:lnTo>
                  <a:pt x="212795" y="538398"/>
                </a:lnTo>
                <a:lnTo>
                  <a:pt x="221774" y="496023"/>
                </a:lnTo>
                <a:lnTo>
                  <a:pt x="234829" y="454908"/>
                </a:lnTo>
                <a:lnTo>
                  <a:pt x="253089" y="421206"/>
                </a:lnTo>
                <a:lnTo>
                  <a:pt x="278152" y="391530"/>
                </a:lnTo>
                <a:lnTo>
                  <a:pt x="308666" y="367621"/>
                </a:lnTo>
                <a:lnTo>
                  <a:pt x="343278" y="351221"/>
                </a:lnTo>
                <a:lnTo>
                  <a:pt x="379638" y="344139"/>
                </a:lnTo>
                <a:lnTo>
                  <a:pt x="398563" y="344400"/>
                </a:lnTo>
                <a:lnTo>
                  <a:pt x="462892" y="362940"/>
                </a:lnTo>
                <a:lnTo>
                  <a:pt x="504818" y="386002"/>
                </a:lnTo>
                <a:lnTo>
                  <a:pt x="544082" y="413910"/>
                </a:lnTo>
                <a:lnTo>
                  <a:pt x="581426" y="443898"/>
                </a:lnTo>
                <a:lnTo>
                  <a:pt x="619768" y="487269"/>
                </a:lnTo>
                <a:lnTo>
                  <a:pt x="637002" y="536818"/>
                </a:lnTo>
                <a:lnTo>
                  <a:pt x="426774" y="606374"/>
                </a:lnTo>
                <a:lnTo>
                  <a:pt x="392675" y="625245"/>
                </a:lnTo>
                <a:lnTo>
                  <a:pt x="361968" y="649087"/>
                </a:lnTo>
                <a:lnTo>
                  <a:pt x="330965" y="672212"/>
                </a:lnTo>
                <a:lnTo>
                  <a:pt x="296302" y="688755"/>
                </a:lnTo>
                <a:close/>
              </a:path>
              <a:path w="641350" h="690880">
                <a:moveTo>
                  <a:pt x="581350" y="595536"/>
                </a:moveTo>
                <a:lnTo>
                  <a:pt x="553436" y="597477"/>
                </a:lnTo>
                <a:lnTo>
                  <a:pt x="521298" y="595286"/>
                </a:lnTo>
                <a:lnTo>
                  <a:pt x="488967" y="593740"/>
                </a:lnTo>
                <a:lnTo>
                  <a:pt x="457124" y="596332"/>
                </a:lnTo>
                <a:lnTo>
                  <a:pt x="637002" y="536818"/>
                </a:lnTo>
                <a:lnTo>
                  <a:pt x="637635" y="540693"/>
                </a:lnTo>
                <a:lnTo>
                  <a:pt x="627539" y="566861"/>
                </a:lnTo>
                <a:lnTo>
                  <a:pt x="607414" y="585236"/>
                </a:lnTo>
                <a:lnTo>
                  <a:pt x="581350" y="595536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98751" y="2114368"/>
            <a:ext cx="6905625" cy="3722370"/>
            <a:chOff x="698751" y="2114368"/>
            <a:chExt cx="6905625" cy="3722370"/>
          </a:xfrm>
        </p:grpSpPr>
        <p:sp>
          <p:nvSpPr>
            <p:cNvPr id="8" name="object 8"/>
            <p:cNvSpPr/>
            <p:nvPr/>
          </p:nvSpPr>
          <p:spPr>
            <a:xfrm>
              <a:off x="698751" y="2114368"/>
              <a:ext cx="6905625" cy="3722370"/>
            </a:xfrm>
            <a:custGeom>
              <a:avLst/>
              <a:gdLst/>
              <a:ahLst/>
              <a:cxnLst/>
              <a:rect l="l" t="t" r="r" b="b"/>
              <a:pathLst>
                <a:path w="6905625" h="3722370">
                  <a:moveTo>
                    <a:pt x="6419554" y="3722036"/>
                  </a:moveTo>
                  <a:lnTo>
                    <a:pt x="485774" y="3722036"/>
                  </a:lnTo>
                  <a:lnTo>
                    <a:pt x="437762" y="3719659"/>
                  </a:lnTo>
                  <a:lnTo>
                    <a:pt x="390562" y="3712616"/>
                  </a:lnTo>
                  <a:lnTo>
                    <a:pt x="344494" y="3701038"/>
                  </a:lnTo>
                  <a:lnTo>
                    <a:pt x="299876" y="3685059"/>
                  </a:lnTo>
                  <a:lnTo>
                    <a:pt x="257028" y="3664809"/>
                  </a:lnTo>
                  <a:lnTo>
                    <a:pt x="216266" y="3640420"/>
                  </a:lnTo>
                  <a:lnTo>
                    <a:pt x="177911" y="3612025"/>
                  </a:lnTo>
                  <a:lnTo>
                    <a:pt x="142280" y="3579756"/>
                  </a:lnTo>
                  <a:lnTo>
                    <a:pt x="110010" y="3544125"/>
                  </a:lnTo>
                  <a:lnTo>
                    <a:pt x="81615" y="3505769"/>
                  </a:lnTo>
                  <a:lnTo>
                    <a:pt x="57227" y="3465008"/>
                  </a:lnTo>
                  <a:lnTo>
                    <a:pt x="36977" y="3422159"/>
                  </a:lnTo>
                  <a:lnTo>
                    <a:pt x="20997" y="3377541"/>
                  </a:lnTo>
                  <a:lnTo>
                    <a:pt x="9420" y="3331474"/>
                  </a:lnTo>
                  <a:lnTo>
                    <a:pt x="2377" y="3284274"/>
                  </a:lnTo>
                  <a:lnTo>
                    <a:pt x="0" y="323626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6419554" y="0"/>
                  </a:lnTo>
                  <a:lnTo>
                    <a:pt x="6467567" y="2377"/>
                  </a:lnTo>
                  <a:lnTo>
                    <a:pt x="6514766" y="9420"/>
                  </a:lnTo>
                  <a:lnTo>
                    <a:pt x="6560834" y="20997"/>
                  </a:lnTo>
                  <a:lnTo>
                    <a:pt x="6605452" y="36977"/>
                  </a:lnTo>
                  <a:lnTo>
                    <a:pt x="6648301" y="57227"/>
                  </a:lnTo>
                  <a:lnTo>
                    <a:pt x="6689062" y="81615"/>
                  </a:lnTo>
                  <a:lnTo>
                    <a:pt x="6727418" y="110010"/>
                  </a:lnTo>
                  <a:lnTo>
                    <a:pt x="6763049" y="142280"/>
                  </a:lnTo>
                  <a:lnTo>
                    <a:pt x="6795318" y="177911"/>
                  </a:lnTo>
                  <a:lnTo>
                    <a:pt x="6823713" y="216266"/>
                  </a:lnTo>
                  <a:lnTo>
                    <a:pt x="6848101" y="257028"/>
                  </a:lnTo>
                  <a:lnTo>
                    <a:pt x="6868352" y="299877"/>
                  </a:lnTo>
                  <a:lnTo>
                    <a:pt x="6884331" y="344494"/>
                  </a:lnTo>
                  <a:lnTo>
                    <a:pt x="6895909" y="390562"/>
                  </a:lnTo>
                  <a:lnTo>
                    <a:pt x="6902952" y="437762"/>
                  </a:lnTo>
                  <a:lnTo>
                    <a:pt x="6905329" y="485774"/>
                  </a:lnTo>
                  <a:lnTo>
                    <a:pt x="6905329" y="3236261"/>
                  </a:lnTo>
                  <a:lnTo>
                    <a:pt x="6902952" y="3284274"/>
                  </a:lnTo>
                  <a:lnTo>
                    <a:pt x="6895909" y="3331474"/>
                  </a:lnTo>
                  <a:lnTo>
                    <a:pt x="6884331" y="3377541"/>
                  </a:lnTo>
                  <a:lnTo>
                    <a:pt x="6868352" y="3422159"/>
                  </a:lnTo>
                  <a:lnTo>
                    <a:pt x="6848101" y="3465008"/>
                  </a:lnTo>
                  <a:lnTo>
                    <a:pt x="6823713" y="3505769"/>
                  </a:lnTo>
                  <a:lnTo>
                    <a:pt x="6795318" y="3544125"/>
                  </a:lnTo>
                  <a:lnTo>
                    <a:pt x="6763049" y="3579756"/>
                  </a:lnTo>
                  <a:lnTo>
                    <a:pt x="6727418" y="3612025"/>
                  </a:lnTo>
                  <a:lnTo>
                    <a:pt x="6689062" y="3640420"/>
                  </a:lnTo>
                  <a:lnTo>
                    <a:pt x="6648301" y="3664809"/>
                  </a:lnTo>
                  <a:lnTo>
                    <a:pt x="6605452" y="3685059"/>
                  </a:lnTo>
                  <a:lnTo>
                    <a:pt x="6560834" y="3701038"/>
                  </a:lnTo>
                  <a:lnTo>
                    <a:pt x="6514766" y="3712616"/>
                  </a:lnTo>
                  <a:lnTo>
                    <a:pt x="6467567" y="3719659"/>
                  </a:lnTo>
                  <a:lnTo>
                    <a:pt x="6419554" y="3722036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3438969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4039044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4639119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5239194"/>
              <a:ext cx="152400" cy="1523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236332" y="2114368"/>
            <a:ext cx="7019925" cy="4258945"/>
            <a:chOff x="10236332" y="2114368"/>
            <a:chExt cx="7019925" cy="4258945"/>
          </a:xfrm>
        </p:grpSpPr>
        <p:sp>
          <p:nvSpPr>
            <p:cNvPr id="14" name="object 14"/>
            <p:cNvSpPr/>
            <p:nvPr/>
          </p:nvSpPr>
          <p:spPr>
            <a:xfrm>
              <a:off x="10236332" y="2114368"/>
              <a:ext cx="7019925" cy="4258945"/>
            </a:xfrm>
            <a:custGeom>
              <a:avLst/>
              <a:gdLst/>
              <a:ahLst/>
              <a:cxnLst/>
              <a:rect l="l" t="t" r="r" b="b"/>
              <a:pathLst>
                <a:path w="7019925" h="4258945">
                  <a:moveTo>
                    <a:pt x="6537193" y="4258333"/>
                  </a:moveTo>
                  <a:lnTo>
                    <a:pt x="485775" y="4258333"/>
                  </a:lnTo>
                  <a:lnTo>
                    <a:pt x="437762" y="4255956"/>
                  </a:lnTo>
                  <a:lnTo>
                    <a:pt x="390562" y="4248912"/>
                  </a:lnTo>
                  <a:lnTo>
                    <a:pt x="344494" y="4237335"/>
                  </a:lnTo>
                  <a:lnTo>
                    <a:pt x="299877" y="4221355"/>
                  </a:lnTo>
                  <a:lnTo>
                    <a:pt x="257028" y="4201105"/>
                  </a:lnTo>
                  <a:lnTo>
                    <a:pt x="216266" y="4176717"/>
                  </a:lnTo>
                  <a:lnTo>
                    <a:pt x="177911" y="4148322"/>
                  </a:lnTo>
                  <a:lnTo>
                    <a:pt x="142280" y="4116053"/>
                  </a:lnTo>
                  <a:lnTo>
                    <a:pt x="110011" y="4080421"/>
                  </a:lnTo>
                  <a:lnTo>
                    <a:pt x="81616" y="4042066"/>
                  </a:lnTo>
                  <a:lnTo>
                    <a:pt x="57227" y="4001304"/>
                  </a:lnTo>
                  <a:lnTo>
                    <a:pt x="36977" y="3958456"/>
                  </a:lnTo>
                  <a:lnTo>
                    <a:pt x="20997" y="3913838"/>
                  </a:lnTo>
                  <a:lnTo>
                    <a:pt x="9420" y="3867770"/>
                  </a:lnTo>
                  <a:lnTo>
                    <a:pt x="2377" y="3820570"/>
                  </a:lnTo>
                  <a:lnTo>
                    <a:pt x="0" y="3772558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6537193" y="0"/>
                  </a:lnTo>
                  <a:lnTo>
                    <a:pt x="6585205" y="2377"/>
                  </a:lnTo>
                  <a:lnTo>
                    <a:pt x="6632405" y="9420"/>
                  </a:lnTo>
                  <a:lnTo>
                    <a:pt x="6678473" y="20997"/>
                  </a:lnTo>
                  <a:lnTo>
                    <a:pt x="6723091" y="36977"/>
                  </a:lnTo>
                  <a:lnTo>
                    <a:pt x="6765940" y="57227"/>
                  </a:lnTo>
                  <a:lnTo>
                    <a:pt x="6806701" y="81615"/>
                  </a:lnTo>
                  <a:lnTo>
                    <a:pt x="6845057" y="110010"/>
                  </a:lnTo>
                  <a:lnTo>
                    <a:pt x="6880688" y="142280"/>
                  </a:lnTo>
                  <a:lnTo>
                    <a:pt x="6912958" y="177911"/>
                  </a:lnTo>
                  <a:lnTo>
                    <a:pt x="6941352" y="216266"/>
                  </a:lnTo>
                  <a:lnTo>
                    <a:pt x="6965741" y="257028"/>
                  </a:lnTo>
                  <a:lnTo>
                    <a:pt x="6985991" y="299877"/>
                  </a:lnTo>
                  <a:lnTo>
                    <a:pt x="7001970" y="344494"/>
                  </a:lnTo>
                  <a:lnTo>
                    <a:pt x="7013548" y="390562"/>
                  </a:lnTo>
                  <a:lnTo>
                    <a:pt x="7019595" y="431090"/>
                  </a:lnTo>
                  <a:lnTo>
                    <a:pt x="7019595" y="3827242"/>
                  </a:lnTo>
                  <a:lnTo>
                    <a:pt x="7013548" y="3867770"/>
                  </a:lnTo>
                  <a:lnTo>
                    <a:pt x="7001970" y="3913838"/>
                  </a:lnTo>
                  <a:lnTo>
                    <a:pt x="6985991" y="3958456"/>
                  </a:lnTo>
                  <a:lnTo>
                    <a:pt x="6965741" y="4001304"/>
                  </a:lnTo>
                  <a:lnTo>
                    <a:pt x="6941352" y="4042066"/>
                  </a:lnTo>
                  <a:lnTo>
                    <a:pt x="6912958" y="4080421"/>
                  </a:lnTo>
                  <a:lnTo>
                    <a:pt x="6880688" y="4116053"/>
                  </a:lnTo>
                  <a:lnTo>
                    <a:pt x="6845057" y="4148322"/>
                  </a:lnTo>
                  <a:lnTo>
                    <a:pt x="6806701" y="4176717"/>
                  </a:lnTo>
                  <a:lnTo>
                    <a:pt x="6765940" y="4201105"/>
                  </a:lnTo>
                  <a:lnTo>
                    <a:pt x="6723091" y="4221355"/>
                  </a:lnTo>
                  <a:lnTo>
                    <a:pt x="6678473" y="4237335"/>
                  </a:lnTo>
                  <a:lnTo>
                    <a:pt x="6632405" y="4248912"/>
                  </a:lnTo>
                  <a:lnTo>
                    <a:pt x="6585205" y="4255956"/>
                  </a:lnTo>
                  <a:lnTo>
                    <a:pt x="6537193" y="4258333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8446" y="3438969"/>
              <a:ext cx="152400" cy="152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8446" y="4039044"/>
              <a:ext cx="152400" cy="1523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8446" y="5239194"/>
              <a:ext cx="152400" cy="152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8446" y="5839269"/>
              <a:ext cx="152400" cy="1523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6000" y="2531548"/>
            <a:ext cx="4794250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6125" marR="5080" indent="-734060">
              <a:lnSpc>
                <a:spcPct val="116000"/>
              </a:lnSpc>
              <a:spcBef>
                <a:spcPts val="100"/>
              </a:spcBef>
            </a:pPr>
            <a:r>
              <a:rPr sz="3400" spc="-200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Primary</a:t>
            </a:r>
            <a:r>
              <a:rPr sz="3400" spc="-270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45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Stakeholders </a:t>
            </a:r>
            <a:r>
              <a:rPr sz="3400" spc="1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3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adopters </a:t>
            </a:r>
            <a:r>
              <a:rPr sz="3400" spc="-8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Existing</a:t>
            </a:r>
            <a:r>
              <a:rPr sz="3400" spc="-229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29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owners Veterinarians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>
              <a:lnSpc>
                <a:spcPct val="100000"/>
              </a:lnSpc>
              <a:spcBef>
                <a:spcPts val="645"/>
              </a:spcBef>
            </a:pPr>
            <a:r>
              <a:rPr sz="3400" spc="1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1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400" spc="-2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suppliers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94270" y="2531548"/>
            <a:ext cx="5617845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6125" marR="5080" indent="-734060">
              <a:lnSpc>
                <a:spcPct val="116000"/>
              </a:lnSpc>
              <a:spcBef>
                <a:spcPts val="100"/>
              </a:spcBef>
            </a:pPr>
            <a:r>
              <a:rPr sz="3400" spc="-225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Secondary</a:t>
            </a:r>
            <a:r>
              <a:rPr sz="3400" spc="-270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45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Stakeholders </a:t>
            </a:r>
            <a:r>
              <a:rPr sz="3400" spc="-4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Animal</a:t>
            </a:r>
            <a:r>
              <a:rPr sz="3400" spc="-229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shelters</a:t>
            </a:r>
            <a:r>
              <a:rPr sz="3400" spc="-2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484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/</a:t>
            </a:r>
            <a:r>
              <a:rPr sz="3400" spc="-2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NGOs </a:t>
            </a:r>
            <a:r>
              <a:rPr sz="3400" spc="1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grooming</a:t>
            </a:r>
            <a:r>
              <a:rPr sz="3400" spc="-22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5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&amp;</a:t>
            </a:r>
            <a:r>
              <a:rPr sz="3400" spc="-22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training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centers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 marR="858520">
              <a:lnSpc>
                <a:spcPct val="116000"/>
              </a:lnSpc>
            </a:pP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Delivery</a:t>
            </a:r>
            <a:r>
              <a:rPr sz="3400" spc="4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partners </a:t>
            </a: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App</a:t>
            </a:r>
            <a:r>
              <a:rPr sz="3400" spc="-25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administrators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80306" y="6372702"/>
            <a:ext cx="6905625" cy="3722370"/>
            <a:chOff x="3880306" y="6372702"/>
            <a:chExt cx="6905625" cy="3722370"/>
          </a:xfrm>
        </p:grpSpPr>
        <p:sp>
          <p:nvSpPr>
            <p:cNvPr id="22" name="object 22"/>
            <p:cNvSpPr/>
            <p:nvPr/>
          </p:nvSpPr>
          <p:spPr>
            <a:xfrm>
              <a:off x="3880306" y="6372702"/>
              <a:ext cx="6905625" cy="3722370"/>
            </a:xfrm>
            <a:custGeom>
              <a:avLst/>
              <a:gdLst/>
              <a:ahLst/>
              <a:cxnLst/>
              <a:rect l="l" t="t" r="r" b="b"/>
              <a:pathLst>
                <a:path w="6905625" h="3722370">
                  <a:moveTo>
                    <a:pt x="6419554" y="3722036"/>
                  </a:moveTo>
                  <a:lnTo>
                    <a:pt x="485774" y="3722036"/>
                  </a:lnTo>
                  <a:lnTo>
                    <a:pt x="437762" y="3719659"/>
                  </a:lnTo>
                  <a:lnTo>
                    <a:pt x="390562" y="3712616"/>
                  </a:lnTo>
                  <a:lnTo>
                    <a:pt x="344494" y="3701038"/>
                  </a:lnTo>
                  <a:lnTo>
                    <a:pt x="299876" y="3685059"/>
                  </a:lnTo>
                  <a:lnTo>
                    <a:pt x="257028" y="3664809"/>
                  </a:lnTo>
                  <a:lnTo>
                    <a:pt x="216266" y="3640420"/>
                  </a:lnTo>
                  <a:lnTo>
                    <a:pt x="177911" y="3612025"/>
                  </a:lnTo>
                  <a:lnTo>
                    <a:pt x="142280" y="3579756"/>
                  </a:lnTo>
                  <a:lnTo>
                    <a:pt x="110010" y="3544125"/>
                  </a:lnTo>
                  <a:lnTo>
                    <a:pt x="81615" y="3505769"/>
                  </a:lnTo>
                  <a:lnTo>
                    <a:pt x="57227" y="3465008"/>
                  </a:lnTo>
                  <a:lnTo>
                    <a:pt x="36977" y="3422159"/>
                  </a:lnTo>
                  <a:lnTo>
                    <a:pt x="20997" y="3377541"/>
                  </a:lnTo>
                  <a:lnTo>
                    <a:pt x="9420" y="3331473"/>
                  </a:lnTo>
                  <a:lnTo>
                    <a:pt x="2377" y="3284274"/>
                  </a:lnTo>
                  <a:lnTo>
                    <a:pt x="0" y="323626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6419554" y="0"/>
                  </a:lnTo>
                  <a:lnTo>
                    <a:pt x="6467567" y="2377"/>
                  </a:lnTo>
                  <a:lnTo>
                    <a:pt x="6514767" y="9420"/>
                  </a:lnTo>
                  <a:lnTo>
                    <a:pt x="6560835" y="20997"/>
                  </a:lnTo>
                  <a:lnTo>
                    <a:pt x="6605452" y="36977"/>
                  </a:lnTo>
                  <a:lnTo>
                    <a:pt x="6648301" y="57227"/>
                  </a:lnTo>
                  <a:lnTo>
                    <a:pt x="6689062" y="81616"/>
                  </a:lnTo>
                  <a:lnTo>
                    <a:pt x="6727418" y="110010"/>
                  </a:lnTo>
                  <a:lnTo>
                    <a:pt x="6763048" y="142280"/>
                  </a:lnTo>
                  <a:lnTo>
                    <a:pt x="6795318" y="177911"/>
                  </a:lnTo>
                  <a:lnTo>
                    <a:pt x="6823713" y="216266"/>
                  </a:lnTo>
                  <a:lnTo>
                    <a:pt x="6848101" y="257028"/>
                  </a:lnTo>
                  <a:lnTo>
                    <a:pt x="6868352" y="299876"/>
                  </a:lnTo>
                  <a:lnTo>
                    <a:pt x="6884331" y="344494"/>
                  </a:lnTo>
                  <a:lnTo>
                    <a:pt x="6895909" y="390562"/>
                  </a:lnTo>
                  <a:lnTo>
                    <a:pt x="6902952" y="437762"/>
                  </a:lnTo>
                  <a:lnTo>
                    <a:pt x="6905329" y="485774"/>
                  </a:lnTo>
                  <a:lnTo>
                    <a:pt x="6905329" y="3236261"/>
                  </a:lnTo>
                  <a:lnTo>
                    <a:pt x="6902952" y="3284274"/>
                  </a:lnTo>
                  <a:lnTo>
                    <a:pt x="6895909" y="3331473"/>
                  </a:lnTo>
                  <a:lnTo>
                    <a:pt x="6884331" y="3377541"/>
                  </a:lnTo>
                  <a:lnTo>
                    <a:pt x="6868352" y="3422159"/>
                  </a:lnTo>
                  <a:lnTo>
                    <a:pt x="6848101" y="3465008"/>
                  </a:lnTo>
                  <a:lnTo>
                    <a:pt x="6823713" y="3505769"/>
                  </a:lnTo>
                  <a:lnTo>
                    <a:pt x="6795318" y="3544125"/>
                  </a:lnTo>
                  <a:lnTo>
                    <a:pt x="6763048" y="3579756"/>
                  </a:lnTo>
                  <a:lnTo>
                    <a:pt x="6727418" y="3612025"/>
                  </a:lnTo>
                  <a:lnTo>
                    <a:pt x="6689062" y="3640420"/>
                  </a:lnTo>
                  <a:lnTo>
                    <a:pt x="6648301" y="3664809"/>
                  </a:lnTo>
                  <a:lnTo>
                    <a:pt x="6605452" y="3685059"/>
                  </a:lnTo>
                  <a:lnTo>
                    <a:pt x="6560835" y="3701038"/>
                  </a:lnTo>
                  <a:lnTo>
                    <a:pt x="6514767" y="3712616"/>
                  </a:lnTo>
                  <a:lnTo>
                    <a:pt x="6467567" y="3719659"/>
                  </a:lnTo>
                  <a:lnTo>
                    <a:pt x="6419554" y="3722036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6987" y="7571732"/>
              <a:ext cx="152400" cy="1523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6987" y="8171807"/>
              <a:ext cx="152400" cy="152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6987" y="8771882"/>
              <a:ext cx="152400" cy="1523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072813" y="6664311"/>
            <a:ext cx="6725920" cy="24257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-114" dirty="0">
                <a:solidFill>
                  <a:srgbClr val="A85B23"/>
                </a:solidFill>
                <a:latin typeface="Arial Black" panose="020B0A04020102020204"/>
                <a:cs typeface="Arial Black" panose="020B0A04020102020204"/>
              </a:rPr>
              <a:t>Influencers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746125" marR="5080">
              <a:lnSpc>
                <a:spcPct val="116000"/>
              </a:lnSpc>
            </a:pPr>
            <a:r>
              <a:rPr sz="3400" spc="-4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Animal</a:t>
            </a:r>
            <a:r>
              <a:rPr sz="3400" spc="-19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welfare</a:t>
            </a:r>
            <a:r>
              <a:rPr sz="3400" spc="-19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5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organizations </a:t>
            </a:r>
            <a:r>
              <a:rPr sz="340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Government</a:t>
            </a:r>
            <a:r>
              <a:rPr sz="3400" spc="-4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regulations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>
              <a:lnSpc>
                <a:spcPct val="100000"/>
              </a:lnSpc>
              <a:spcBef>
                <a:spcPts val="645"/>
              </a:spcBef>
            </a:pPr>
            <a:r>
              <a:rPr sz="3400" spc="12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35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85B23"/>
                </a:solidFill>
                <a:latin typeface="Lucida Sans Unicode" panose="020B0602030504020204"/>
                <a:cs typeface="Lucida Sans Unicode" panose="020B0602030504020204"/>
              </a:rPr>
              <a:t>communities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776" y="6148925"/>
            <a:ext cx="2616168" cy="26580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6301" y="1682349"/>
            <a:ext cx="17146270" cy="2850515"/>
            <a:chOff x="776301" y="1682349"/>
            <a:chExt cx="17146270" cy="2850515"/>
          </a:xfrm>
        </p:grpSpPr>
        <p:sp>
          <p:nvSpPr>
            <p:cNvPr id="3" name="object 3"/>
            <p:cNvSpPr/>
            <p:nvPr/>
          </p:nvSpPr>
          <p:spPr>
            <a:xfrm>
              <a:off x="776301" y="1682349"/>
              <a:ext cx="17146270" cy="2045970"/>
            </a:xfrm>
            <a:custGeom>
              <a:avLst/>
              <a:gdLst/>
              <a:ahLst/>
              <a:cxnLst/>
              <a:rect l="l" t="t" r="r" b="b"/>
              <a:pathLst>
                <a:path w="17146270" h="2045970">
                  <a:moveTo>
                    <a:pt x="16660362" y="2045377"/>
                  </a:moveTo>
                  <a:lnTo>
                    <a:pt x="485774" y="2045377"/>
                  </a:lnTo>
                  <a:lnTo>
                    <a:pt x="437762" y="2042999"/>
                  </a:lnTo>
                  <a:lnTo>
                    <a:pt x="390562" y="2035956"/>
                  </a:lnTo>
                  <a:lnTo>
                    <a:pt x="344494" y="2024379"/>
                  </a:lnTo>
                  <a:lnTo>
                    <a:pt x="299876" y="2008399"/>
                  </a:lnTo>
                  <a:lnTo>
                    <a:pt x="257028" y="1988149"/>
                  </a:lnTo>
                  <a:lnTo>
                    <a:pt x="216266" y="1963760"/>
                  </a:lnTo>
                  <a:lnTo>
                    <a:pt x="177911" y="1935366"/>
                  </a:lnTo>
                  <a:lnTo>
                    <a:pt x="142280" y="1903096"/>
                  </a:lnTo>
                  <a:lnTo>
                    <a:pt x="110010" y="1867465"/>
                  </a:lnTo>
                  <a:lnTo>
                    <a:pt x="81615" y="1829110"/>
                  </a:lnTo>
                  <a:lnTo>
                    <a:pt x="57227" y="1788348"/>
                  </a:lnTo>
                  <a:lnTo>
                    <a:pt x="36977" y="1745500"/>
                  </a:lnTo>
                  <a:lnTo>
                    <a:pt x="20997" y="1700882"/>
                  </a:lnTo>
                  <a:lnTo>
                    <a:pt x="9420" y="1654814"/>
                  </a:lnTo>
                  <a:lnTo>
                    <a:pt x="2377" y="1607614"/>
                  </a:lnTo>
                  <a:lnTo>
                    <a:pt x="0" y="155960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6660362" y="0"/>
                  </a:lnTo>
                  <a:lnTo>
                    <a:pt x="16708376" y="2377"/>
                  </a:lnTo>
                  <a:lnTo>
                    <a:pt x="16755576" y="9420"/>
                  </a:lnTo>
                  <a:lnTo>
                    <a:pt x="16801644" y="20997"/>
                  </a:lnTo>
                  <a:lnTo>
                    <a:pt x="16846262" y="36977"/>
                  </a:lnTo>
                  <a:lnTo>
                    <a:pt x="16889110" y="57227"/>
                  </a:lnTo>
                  <a:lnTo>
                    <a:pt x="16929872" y="81615"/>
                  </a:lnTo>
                  <a:lnTo>
                    <a:pt x="16968227" y="110010"/>
                  </a:lnTo>
                  <a:lnTo>
                    <a:pt x="17003858" y="142280"/>
                  </a:lnTo>
                  <a:lnTo>
                    <a:pt x="17036127" y="177911"/>
                  </a:lnTo>
                  <a:lnTo>
                    <a:pt x="17064522" y="216266"/>
                  </a:lnTo>
                  <a:lnTo>
                    <a:pt x="17088911" y="257028"/>
                  </a:lnTo>
                  <a:lnTo>
                    <a:pt x="17109161" y="299877"/>
                  </a:lnTo>
                  <a:lnTo>
                    <a:pt x="17125141" y="344494"/>
                  </a:lnTo>
                  <a:lnTo>
                    <a:pt x="17136718" y="390562"/>
                  </a:lnTo>
                  <a:lnTo>
                    <a:pt x="17143762" y="437762"/>
                  </a:lnTo>
                  <a:lnTo>
                    <a:pt x="17146011" y="483202"/>
                  </a:lnTo>
                  <a:lnTo>
                    <a:pt x="17146011" y="1562174"/>
                  </a:lnTo>
                  <a:lnTo>
                    <a:pt x="17143762" y="1607614"/>
                  </a:lnTo>
                  <a:lnTo>
                    <a:pt x="17136718" y="1654814"/>
                  </a:lnTo>
                  <a:lnTo>
                    <a:pt x="17125141" y="1700882"/>
                  </a:lnTo>
                  <a:lnTo>
                    <a:pt x="17109161" y="1745500"/>
                  </a:lnTo>
                  <a:lnTo>
                    <a:pt x="17088911" y="1788348"/>
                  </a:lnTo>
                  <a:lnTo>
                    <a:pt x="17064522" y="1829110"/>
                  </a:lnTo>
                  <a:lnTo>
                    <a:pt x="17036127" y="1867465"/>
                  </a:lnTo>
                  <a:lnTo>
                    <a:pt x="17003858" y="1903096"/>
                  </a:lnTo>
                  <a:lnTo>
                    <a:pt x="16968227" y="1935366"/>
                  </a:lnTo>
                  <a:lnTo>
                    <a:pt x="16929872" y="1963760"/>
                  </a:lnTo>
                  <a:lnTo>
                    <a:pt x="16889110" y="1988149"/>
                  </a:lnTo>
                  <a:lnTo>
                    <a:pt x="16846262" y="2008399"/>
                  </a:lnTo>
                  <a:lnTo>
                    <a:pt x="16801644" y="2024379"/>
                  </a:lnTo>
                  <a:lnTo>
                    <a:pt x="16755576" y="2035956"/>
                  </a:lnTo>
                  <a:lnTo>
                    <a:pt x="16708376" y="2042999"/>
                  </a:lnTo>
                  <a:lnTo>
                    <a:pt x="16660362" y="2045377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58473" y="3691938"/>
              <a:ext cx="815340" cy="841375"/>
            </a:xfrm>
            <a:custGeom>
              <a:avLst/>
              <a:gdLst/>
              <a:ahLst/>
              <a:cxnLst/>
              <a:rect l="l" t="t" r="r" b="b"/>
              <a:pathLst>
                <a:path w="815340" h="841375">
                  <a:moveTo>
                    <a:pt x="435350" y="838560"/>
                  </a:moveTo>
                  <a:lnTo>
                    <a:pt x="425917" y="840833"/>
                  </a:lnTo>
                  <a:lnTo>
                    <a:pt x="416176" y="840567"/>
                  </a:lnTo>
                  <a:lnTo>
                    <a:pt x="406729" y="838925"/>
                  </a:lnTo>
                  <a:lnTo>
                    <a:pt x="375363" y="813824"/>
                  </a:lnTo>
                  <a:lnTo>
                    <a:pt x="375004" y="812604"/>
                  </a:lnTo>
                  <a:lnTo>
                    <a:pt x="373356" y="809082"/>
                  </a:lnTo>
                  <a:lnTo>
                    <a:pt x="372694" y="807935"/>
                  </a:lnTo>
                  <a:lnTo>
                    <a:pt x="372024" y="805484"/>
                  </a:lnTo>
                  <a:lnTo>
                    <a:pt x="371623" y="804274"/>
                  </a:lnTo>
                  <a:lnTo>
                    <a:pt x="370912" y="801833"/>
                  </a:lnTo>
                  <a:lnTo>
                    <a:pt x="367239" y="787042"/>
                  </a:lnTo>
                  <a:lnTo>
                    <a:pt x="362969" y="769782"/>
                  </a:lnTo>
                  <a:lnTo>
                    <a:pt x="358089" y="750056"/>
                  </a:lnTo>
                  <a:lnTo>
                    <a:pt x="353514" y="731563"/>
                  </a:lnTo>
                  <a:lnTo>
                    <a:pt x="348003" y="725053"/>
                  </a:lnTo>
                  <a:lnTo>
                    <a:pt x="344902" y="717962"/>
                  </a:lnTo>
                  <a:lnTo>
                    <a:pt x="344281" y="710274"/>
                  </a:lnTo>
                  <a:lnTo>
                    <a:pt x="346506" y="703206"/>
                  </a:lnTo>
                  <a:lnTo>
                    <a:pt x="346201" y="701973"/>
                  </a:lnTo>
                  <a:lnTo>
                    <a:pt x="341323" y="682247"/>
                  </a:lnTo>
                  <a:lnTo>
                    <a:pt x="337055" y="664986"/>
                  </a:lnTo>
                  <a:lnTo>
                    <a:pt x="334312" y="653890"/>
                  </a:lnTo>
                  <a:lnTo>
                    <a:pt x="329739" y="635397"/>
                  </a:lnTo>
                  <a:lnTo>
                    <a:pt x="324861" y="615671"/>
                  </a:lnTo>
                  <a:lnTo>
                    <a:pt x="314933" y="574954"/>
                  </a:lnTo>
                  <a:lnTo>
                    <a:pt x="315063" y="574922"/>
                  </a:lnTo>
                  <a:lnTo>
                    <a:pt x="312712" y="565038"/>
                  </a:lnTo>
                  <a:lnTo>
                    <a:pt x="310788" y="557664"/>
                  </a:lnTo>
                  <a:lnTo>
                    <a:pt x="309184" y="551518"/>
                  </a:lnTo>
                  <a:lnTo>
                    <a:pt x="307580" y="545373"/>
                  </a:lnTo>
                  <a:lnTo>
                    <a:pt x="166749" y="540118"/>
                  </a:lnTo>
                  <a:lnTo>
                    <a:pt x="165863" y="540332"/>
                  </a:lnTo>
                  <a:lnTo>
                    <a:pt x="164666" y="539314"/>
                  </a:lnTo>
                  <a:lnTo>
                    <a:pt x="145447" y="538720"/>
                  </a:lnTo>
                  <a:lnTo>
                    <a:pt x="128169" y="538964"/>
                  </a:lnTo>
                  <a:lnTo>
                    <a:pt x="109406" y="538260"/>
                  </a:lnTo>
                  <a:lnTo>
                    <a:pt x="84878" y="536333"/>
                  </a:lnTo>
                  <a:lnTo>
                    <a:pt x="82983" y="536789"/>
                  </a:lnTo>
                  <a:lnTo>
                    <a:pt x="80975" y="535967"/>
                  </a:lnTo>
                  <a:lnTo>
                    <a:pt x="80069" y="536185"/>
                  </a:lnTo>
                  <a:lnTo>
                    <a:pt x="78810" y="535182"/>
                  </a:lnTo>
                  <a:lnTo>
                    <a:pt x="77842" y="535415"/>
                  </a:lnTo>
                  <a:lnTo>
                    <a:pt x="71976" y="535522"/>
                  </a:lnTo>
                  <a:lnTo>
                    <a:pt x="67010" y="535413"/>
                  </a:lnTo>
                  <a:lnTo>
                    <a:pt x="61260" y="535492"/>
                  </a:lnTo>
                  <a:lnTo>
                    <a:pt x="51547" y="535220"/>
                  </a:lnTo>
                  <a:lnTo>
                    <a:pt x="50572" y="535455"/>
                  </a:lnTo>
                  <a:lnTo>
                    <a:pt x="47391" y="534915"/>
                  </a:lnTo>
                  <a:lnTo>
                    <a:pt x="43255" y="534605"/>
                  </a:lnTo>
                  <a:lnTo>
                    <a:pt x="39536" y="532889"/>
                  </a:lnTo>
                  <a:lnTo>
                    <a:pt x="36684" y="532269"/>
                  </a:lnTo>
                  <a:lnTo>
                    <a:pt x="3879" y="500984"/>
                  </a:lnTo>
                  <a:lnTo>
                    <a:pt x="549" y="490029"/>
                  </a:lnTo>
                  <a:lnTo>
                    <a:pt x="327" y="488776"/>
                  </a:lnTo>
                  <a:lnTo>
                    <a:pt x="105" y="487524"/>
                  </a:lnTo>
                  <a:lnTo>
                    <a:pt x="210" y="480966"/>
                  </a:lnTo>
                  <a:lnTo>
                    <a:pt x="64" y="479695"/>
                  </a:lnTo>
                  <a:lnTo>
                    <a:pt x="0" y="478404"/>
                  </a:lnTo>
                  <a:lnTo>
                    <a:pt x="11" y="477095"/>
                  </a:lnTo>
                  <a:lnTo>
                    <a:pt x="1038" y="469010"/>
                  </a:lnTo>
                  <a:lnTo>
                    <a:pt x="3476" y="461891"/>
                  </a:lnTo>
                  <a:lnTo>
                    <a:pt x="6915" y="454530"/>
                  </a:lnTo>
                  <a:lnTo>
                    <a:pt x="11542" y="448190"/>
                  </a:lnTo>
                  <a:lnTo>
                    <a:pt x="11553" y="446881"/>
                  </a:lnTo>
                  <a:lnTo>
                    <a:pt x="16923" y="441668"/>
                  </a:lnTo>
                  <a:lnTo>
                    <a:pt x="17918" y="441428"/>
                  </a:lnTo>
                  <a:lnTo>
                    <a:pt x="19996" y="439621"/>
                  </a:lnTo>
                  <a:lnTo>
                    <a:pt x="21539" y="437943"/>
                  </a:lnTo>
                  <a:lnTo>
                    <a:pt x="23754" y="436102"/>
                  </a:lnTo>
                  <a:lnTo>
                    <a:pt x="31344" y="431661"/>
                  </a:lnTo>
                  <a:lnTo>
                    <a:pt x="32536" y="430067"/>
                  </a:lnTo>
                  <a:lnTo>
                    <a:pt x="34026" y="429708"/>
                  </a:lnTo>
                  <a:lnTo>
                    <a:pt x="38899" y="427228"/>
                  </a:lnTo>
                  <a:lnTo>
                    <a:pt x="40545" y="425525"/>
                  </a:lnTo>
                  <a:lnTo>
                    <a:pt x="42598" y="425030"/>
                  </a:lnTo>
                  <a:lnTo>
                    <a:pt x="44985" y="423148"/>
                  </a:lnTo>
                  <a:lnTo>
                    <a:pt x="53451" y="417189"/>
                  </a:lnTo>
                  <a:lnTo>
                    <a:pt x="69561" y="406776"/>
                  </a:lnTo>
                  <a:lnTo>
                    <a:pt x="70032" y="405356"/>
                  </a:lnTo>
                  <a:lnTo>
                    <a:pt x="72806" y="404687"/>
                  </a:lnTo>
                  <a:lnTo>
                    <a:pt x="88516" y="393063"/>
                  </a:lnTo>
                  <a:lnTo>
                    <a:pt x="90755" y="392524"/>
                  </a:lnTo>
                  <a:lnTo>
                    <a:pt x="91659" y="391000"/>
                  </a:lnTo>
                  <a:lnTo>
                    <a:pt x="92943" y="390690"/>
                  </a:lnTo>
                  <a:lnTo>
                    <a:pt x="100553" y="384937"/>
                  </a:lnTo>
                  <a:lnTo>
                    <a:pt x="107131" y="380740"/>
                  </a:lnTo>
                  <a:lnTo>
                    <a:pt x="114024" y="376466"/>
                  </a:lnTo>
                  <a:lnTo>
                    <a:pt x="137070" y="360462"/>
                  </a:lnTo>
                  <a:lnTo>
                    <a:pt x="146320" y="354314"/>
                  </a:lnTo>
                  <a:lnTo>
                    <a:pt x="156617" y="346607"/>
                  </a:lnTo>
                  <a:lnTo>
                    <a:pt x="184442" y="329451"/>
                  </a:lnTo>
                  <a:lnTo>
                    <a:pt x="189463" y="325629"/>
                  </a:lnTo>
                  <a:lnTo>
                    <a:pt x="231506" y="297209"/>
                  </a:lnTo>
                  <a:lnTo>
                    <a:pt x="235102" y="295036"/>
                  </a:lnTo>
                  <a:lnTo>
                    <a:pt x="236301" y="293440"/>
                  </a:lnTo>
                  <a:lnTo>
                    <a:pt x="238945" y="292803"/>
                  </a:lnTo>
                  <a:lnTo>
                    <a:pt x="240014" y="291240"/>
                  </a:lnTo>
                  <a:lnTo>
                    <a:pt x="241668" y="290841"/>
                  </a:lnTo>
                  <a:lnTo>
                    <a:pt x="186537" y="66370"/>
                  </a:lnTo>
                  <a:lnTo>
                    <a:pt x="186234" y="65136"/>
                  </a:lnTo>
                  <a:lnTo>
                    <a:pt x="184996" y="56290"/>
                  </a:lnTo>
                  <a:lnTo>
                    <a:pt x="185465" y="49645"/>
                  </a:lnTo>
                  <a:lnTo>
                    <a:pt x="185525" y="48325"/>
                  </a:lnTo>
                  <a:lnTo>
                    <a:pt x="185733" y="45662"/>
                  </a:lnTo>
                  <a:lnTo>
                    <a:pt x="186292" y="42915"/>
                  </a:lnTo>
                  <a:lnTo>
                    <a:pt x="187040" y="38815"/>
                  </a:lnTo>
                  <a:lnTo>
                    <a:pt x="189700" y="31642"/>
                  </a:lnTo>
                  <a:lnTo>
                    <a:pt x="218899" y="3705"/>
                  </a:lnTo>
                  <a:lnTo>
                    <a:pt x="239697" y="0"/>
                  </a:lnTo>
                  <a:lnTo>
                    <a:pt x="249890" y="156"/>
                  </a:lnTo>
                  <a:lnTo>
                    <a:pt x="259892" y="2971"/>
                  </a:lnTo>
                  <a:lnTo>
                    <a:pt x="262952" y="4846"/>
                  </a:lnTo>
                  <a:lnTo>
                    <a:pt x="265337" y="5578"/>
                  </a:lnTo>
                  <a:lnTo>
                    <a:pt x="268789" y="7359"/>
                  </a:lnTo>
                  <a:lnTo>
                    <a:pt x="269269" y="7243"/>
                  </a:lnTo>
                  <a:lnTo>
                    <a:pt x="273954" y="11340"/>
                  </a:lnTo>
                  <a:lnTo>
                    <a:pt x="275783" y="12205"/>
                  </a:lnTo>
                  <a:lnTo>
                    <a:pt x="298252" y="31612"/>
                  </a:lnTo>
                  <a:lnTo>
                    <a:pt x="234773" y="46908"/>
                  </a:lnTo>
                  <a:lnTo>
                    <a:pt x="233073" y="48624"/>
                  </a:lnTo>
                  <a:lnTo>
                    <a:pt x="232141" y="50155"/>
                  </a:lnTo>
                  <a:lnTo>
                    <a:pt x="231903" y="51519"/>
                  </a:lnTo>
                  <a:lnTo>
                    <a:pt x="231663" y="51577"/>
                  </a:lnTo>
                  <a:lnTo>
                    <a:pt x="231310" y="54274"/>
                  </a:lnTo>
                  <a:lnTo>
                    <a:pt x="250467" y="133265"/>
                  </a:lnTo>
                  <a:lnTo>
                    <a:pt x="256228" y="156697"/>
                  </a:lnTo>
                  <a:lnTo>
                    <a:pt x="258956" y="167797"/>
                  </a:lnTo>
                  <a:lnTo>
                    <a:pt x="321637" y="152693"/>
                  </a:lnTo>
                  <a:lnTo>
                    <a:pt x="278460" y="224496"/>
                  </a:lnTo>
                  <a:lnTo>
                    <a:pt x="277947" y="225926"/>
                  </a:lnTo>
                  <a:lnTo>
                    <a:pt x="276576" y="227562"/>
                  </a:lnTo>
                  <a:lnTo>
                    <a:pt x="275528" y="229121"/>
                  </a:lnTo>
                  <a:lnTo>
                    <a:pt x="274121" y="229460"/>
                  </a:lnTo>
                  <a:lnTo>
                    <a:pt x="278673" y="247959"/>
                  </a:lnTo>
                  <a:lnTo>
                    <a:pt x="279776" y="250306"/>
                  </a:lnTo>
                  <a:lnTo>
                    <a:pt x="280369" y="251469"/>
                  </a:lnTo>
                  <a:lnTo>
                    <a:pt x="281018" y="253925"/>
                  </a:lnTo>
                  <a:lnTo>
                    <a:pt x="283355" y="262507"/>
                  </a:lnTo>
                  <a:lnTo>
                    <a:pt x="288170" y="282248"/>
                  </a:lnTo>
                  <a:lnTo>
                    <a:pt x="289175" y="285925"/>
                  </a:lnTo>
                  <a:lnTo>
                    <a:pt x="289484" y="287157"/>
                  </a:lnTo>
                  <a:lnTo>
                    <a:pt x="289541" y="288449"/>
                  </a:lnTo>
                  <a:lnTo>
                    <a:pt x="289722" y="289712"/>
                  </a:lnTo>
                  <a:lnTo>
                    <a:pt x="290553" y="293431"/>
                  </a:lnTo>
                  <a:lnTo>
                    <a:pt x="291031" y="295929"/>
                  </a:lnTo>
                  <a:lnTo>
                    <a:pt x="351770" y="281292"/>
                  </a:lnTo>
                  <a:lnTo>
                    <a:pt x="336452" y="309804"/>
                  </a:lnTo>
                  <a:lnTo>
                    <a:pt x="276058" y="324357"/>
                  </a:lnTo>
                  <a:lnTo>
                    <a:pt x="265196" y="330894"/>
                  </a:lnTo>
                  <a:lnTo>
                    <a:pt x="262321" y="332893"/>
                  </a:lnTo>
                  <a:lnTo>
                    <a:pt x="259282" y="334932"/>
                  </a:lnTo>
                  <a:lnTo>
                    <a:pt x="258087" y="335219"/>
                  </a:lnTo>
                  <a:lnTo>
                    <a:pt x="250589" y="340945"/>
                  </a:lnTo>
                  <a:lnTo>
                    <a:pt x="219240" y="361563"/>
                  </a:lnTo>
                  <a:lnTo>
                    <a:pt x="219199" y="365492"/>
                  </a:lnTo>
                  <a:lnTo>
                    <a:pt x="218078" y="368375"/>
                  </a:lnTo>
                  <a:lnTo>
                    <a:pt x="200355" y="400079"/>
                  </a:lnTo>
                  <a:lnTo>
                    <a:pt x="138911" y="414885"/>
                  </a:lnTo>
                  <a:lnTo>
                    <a:pt x="130658" y="420793"/>
                  </a:lnTo>
                  <a:lnTo>
                    <a:pt x="126533" y="423093"/>
                  </a:lnTo>
                  <a:lnTo>
                    <a:pt x="125938" y="424543"/>
                  </a:lnTo>
                  <a:lnTo>
                    <a:pt x="124998" y="424769"/>
                  </a:lnTo>
                  <a:lnTo>
                    <a:pt x="122212" y="426747"/>
                  </a:lnTo>
                  <a:lnTo>
                    <a:pt x="119674" y="428665"/>
                  </a:lnTo>
                  <a:lnTo>
                    <a:pt x="117731" y="429133"/>
                  </a:lnTo>
                  <a:lnTo>
                    <a:pt x="116161" y="430818"/>
                  </a:lnTo>
                  <a:lnTo>
                    <a:pt x="101046" y="440992"/>
                  </a:lnTo>
                  <a:lnTo>
                    <a:pt x="96585" y="443373"/>
                  </a:lnTo>
                  <a:lnTo>
                    <a:pt x="93587" y="445402"/>
                  </a:lnTo>
                  <a:lnTo>
                    <a:pt x="77985" y="455693"/>
                  </a:lnTo>
                  <a:lnTo>
                    <a:pt x="73685" y="459342"/>
                  </a:lnTo>
                  <a:lnTo>
                    <a:pt x="72156" y="461017"/>
                  </a:lnTo>
                  <a:lnTo>
                    <a:pt x="70130" y="461505"/>
                  </a:lnTo>
                  <a:lnTo>
                    <a:pt x="66844" y="463603"/>
                  </a:lnTo>
                  <a:lnTo>
                    <a:pt x="51880" y="473741"/>
                  </a:lnTo>
                  <a:lnTo>
                    <a:pt x="48756" y="474494"/>
                  </a:lnTo>
                  <a:lnTo>
                    <a:pt x="48243" y="475924"/>
                  </a:lnTo>
                  <a:lnTo>
                    <a:pt x="47140" y="477496"/>
                  </a:lnTo>
                  <a:lnTo>
                    <a:pt x="46579" y="478937"/>
                  </a:lnTo>
                  <a:lnTo>
                    <a:pt x="46151" y="481653"/>
                  </a:lnTo>
                  <a:lnTo>
                    <a:pt x="46469" y="482883"/>
                  </a:lnTo>
                  <a:lnTo>
                    <a:pt x="46870" y="484093"/>
                  </a:lnTo>
                  <a:lnTo>
                    <a:pt x="47808" y="486479"/>
                  </a:lnTo>
                  <a:lnTo>
                    <a:pt x="49568" y="487362"/>
                  </a:lnTo>
                  <a:lnTo>
                    <a:pt x="51479" y="488207"/>
                  </a:lnTo>
                  <a:lnTo>
                    <a:pt x="52145" y="488047"/>
                  </a:lnTo>
                  <a:lnTo>
                    <a:pt x="55457" y="488555"/>
                  </a:lnTo>
                  <a:lnTo>
                    <a:pt x="61435" y="489727"/>
                  </a:lnTo>
                  <a:lnTo>
                    <a:pt x="67141" y="488353"/>
                  </a:lnTo>
                  <a:lnTo>
                    <a:pt x="83150" y="489720"/>
                  </a:lnTo>
                  <a:lnTo>
                    <a:pt x="90008" y="489374"/>
                  </a:lnTo>
                  <a:lnTo>
                    <a:pt x="96530" y="490415"/>
                  </a:lnTo>
                  <a:lnTo>
                    <a:pt x="158160" y="475564"/>
                  </a:lnTo>
                  <a:lnTo>
                    <a:pt x="148033" y="493681"/>
                  </a:lnTo>
                  <a:lnTo>
                    <a:pt x="153445" y="493683"/>
                  </a:lnTo>
                  <a:lnTo>
                    <a:pt x="154977" y="493314"/>
                  </a:lnTo>
                  <a:lnTo>
                    <a:pt x="160533" y="493281"/>
                  </a:lnTo>
                  <a:lnTo>
                    <a:pt x="177481" y="494423"/>
                  </a:lnTo>
                  <a:lnTo>
                    <a:pt x="239300" y="479526"/>
                  </a:lnTo>
                  <a:lnTo>
                    <a:pt x="229332" y="496298"/>
                  </a:lnTo>
                  <a:lnTo>
                    <a:pt x="284107" y="497469"/>
                  </a:lnTo>
                  <a:lnTo>
                    <a:pt x="342426" y="483416"/>
                  </a:lnTo>
                  <a:lnTo>
                    <a:pt x="333928" y="501140"/>
                  </a:lnTo>
                  <a:lnTo>
                    <a:pt x="340547" y="503464"/>
                  </a:lnTo>
                  <a:lnTo>
                    <a:pt x="345714" y="508750"/>
                  </a:lnTo>
                  <a:lnTo>
                    <a:pt x="348999" y="521022"/>
                  </a:lnTo>
                  <a:lnTo>
                    <a:pt x="349956" y="524711"/>
                  </a:lnTo>
                  <a:lnTo>
                    <a:pt x="351232" y="529629"/>
                  </a:lnTo>
                  <a:lnTo>
                    <a:pt x="408220" y="515896"/>
                  </a:lnTo>
                  <a:lnTo>
                    <a:pt x="374153" y="592036"/>
                  </a:lnTo>
                  <a:lnTo>
                    <a:pt x="373427" y="593517"/>
                  </a:lnTo>
                  <a:lnTo>
                    <a:pt x="371393" y="596620"/>
                  </a:lnTo>
                  <a:lnTo>
                    <a:pt x="370008" y="598260"/>
                  </a:lnTo>
                  <a:lnTo>
                    <a:pt x="368230" y="598689"/>
                  </a:lnTo>
                  <a:lnTo>
                    <a:pt x="373107" y="618415"/>
                  </a:lnTo>
                  <a:lnTo>
                    <a:pt x="377679" y="636908"/>
                  </a:lnTo>
                  <a:lnTo>
                    <a:pt x="435883" y="622883"/>
                  </a:lnTo>
                  <a:lnTo>
                    <a:pt x="395354" y="708418"/>
                  </a:lnTo>
                  <a:lnTo>
                    <a:pt x="399020" y="723211"/>
                  </a:lnTo>
                  <a:lnTo>
                    <a:pt x="508899" y="696733"/>
                  </a:lnTo>
                  <a:lnTo>
                    <a:pt x="502681" y="715214"/>
                  </a:lnTo>
                  <a:lnTo>
                    <a:pt x="449351" y="728065"/>
                  </a:lnTo>
                  <a:lnTo>
                    <a:pt x="415173" y="788555"/>
                  </a:lnTo>
                  <a:lnTo>
                    <a:pt x="415885" y="790996"/>
                  </a:lnTo>
                  <a:lnTo>
                    <a:pt x="416429" y="792171"/>
                  </a:lnTo>
                  <a:lnTo>
                    <a:pt x="416926" y="793358"/>
                  </a:lnTo>
                  <a:lnTo>
                    <a:pt x="418123" y="794376"/>
                  </a:lnTo>
                  <a:lnTo>
                    <a:pt x="419146" y="794129"/>
                  </a:lnTo>
                  <a:lnTo>
                    <a:pt x="421016" y="794985"/>
                  </a:lnTo>
                  <a:lnTo>
                    <a:pt x="479386" y="780920"/>
                  </a:lnTo>
                  <a:lnTo>
                    <a:pt x="474878" y="792457"/>
                  </a:lnTo>
                  <a:lnTo>
                    <a:pt x="469999" y="806696"/>
                  </a:lnTo>
                  <a:lnTo>
                    <a:pt x="469479" y="808128"/>
                  </a:lnTo>
                  <a:lnTo>
                    <a:pt x="468884" y="809577"/>
                  </a:lnTo>
                  <a:lnTo>
                    <a:pt x="466870" y="812675"/>
                  </a:lnTo>
                  <a:lnTo>
                    <a:pt x="465497" y="816925"/>
                  </a:lnTo>
                  <a:lnTo>
                    <a:pt x="460951" y="821940"/>
                  </a:lnTo>
                  <a:lnTo>
                    <a:pt x="458340" y="825182"/>
                  </a:lnTo>
                  <a:lnTo>
                    <a:pt x="456227" y="826997"/>
                  </a:lnTo>
                  <a:lnTo>
                    <a:pt x="453712" y="830216"/>
                  </a:lnTo>
                  <a:lnTo>
                    <a:pt x="451631" y="830717"/>
                  </a:lnTo>
                  <a:lnTo>
                    <a:pt x="447894" y="834230"/>
                  </a:lnTo>
                  <a:lnTo>
                    <a:pt x="444468" y="835056"/>
                  </a:lnTo>
                  <a:lnTo>
                    <a:pt x="435350" y="838560"/>
                  </a:lnTo>
                  <a:close/>
                </a:path>
                <a:path w="815340" h="841375">
                  <a:moveTo>
                    <a:pt x="321637" y="152693"/>
                  </a:moveTo>
                  <a:lnTo>
                    <a:pt x="258956" y="167797"/>
                  </a:lnTo>
                  <a:lnTo>
                    <a:pt x="302161" y="95987"/>
                  </a:lnTo>
                  <a:lnTo>
                    <a:pt x="246439" y="48016"/>
                  </a:lnTo>
                  <a:lnTo>
                    <a:pt x="245352" y="46972"/>
                  </a:lnTo>
                  <a:lnTo>
                    <a:pt x="244658" y="47139"/>
                  </a:lnTo>
                  <a:lnTo>
                    <a:pt x="243427" y="46129"/>
                  </a:lnTo>
                  <a:lnTo>
                    <a:pt x="243063" y="46217"/>
                  </a:lnTo>
                  <a:lnTo>
                    <a:pt x="241234" y="45351"/>
                  </a:lnTo>
                  <a:lnTo>
                    <a:pt x="298252" y="31612"/>
                  </a:lnTo>
                  <a:lnTo>
                    <a:pt x="364478" y="88809"/>
                  </a:lnTo>
                  <a:lnTo>
                    <a:pt x="365593" y="89847"/>
                  </a:lnTo>
                  <a:lnTo>
                    <a:pt x="366826" y="92162"/>
                  </a:lnTo>
                  <a:lnTo>
                    <a:pt x="373203" y="97157"/>
                  </a:lnTo>
                  <a:lnTo>
                    <a:pt x="374386" y="98179"/>
                  </a:lnTo>
                  <a:lnTo>
                    <a:pt x="375230" y="97975"/>
                  </a:lnTo>
                  <a:lnTo>
                    <a:pt x="376345" y="99013"/>
                  </a:lnTo>
                  <a:lnTo>
                    <a:pt x="379922" y="102070"/>
                  </a:lnTo>
                  <a:lnTo>
                    <a:pt x="392384" y="113437"/>
                  </a:lnTo>
                  <a:lnTo>
                    <a:pt x="337254" y="126722"/>
                  </a:lnTo>
                  <a:lnTo>
                    <a:pt x="321637" y="152693"/>
                  </a:lnTo>
                  <a:close/>
                </a:path>
                <a:path w="815340" h="841375">
                  <a:moveTo>
                    <a:pt x="583140" y="124950"/>
                  </a:moveTo>
                  <a:lnTo>
                    <a:pt x="444582" y="158338"/>
                  </a:lnTo>
                  <a:lnTo>
                    <a:pt x="446399" y="156594"/>
                  </a:lnTo>
                  <a:lnTo>
                    <a:pt x="447701" y="154974"/>
                  </a:lnTo>
                  <a:lnTo>
                    <a:pt x="449148" y="153319"/>
                  </a:lnTo>
                  <a:lnTo>
                    <a:pt x="528134" y="101627"/>
                  </a:lnTo>
                  <a:lnTo>
                    <a:pt x="557679" y="81444"/>
                  </a:lnTo>
                  <a:lnTo>
                    <a:pt x="578946" y="68481"/>
                  </a:lnTo>
                  <a:lnTo>
                    <a:pt x="592003" y="58803"/>
                  </a:lnTo>
                  <a:lnTo>
                    <a:pt x="598411" y="54646"/>
                  </a:lnTo>
                  <a:lnTo>
                    <a:pt x="599435" y="54400"/>
                  </a:lnTo>
                  <a:lnTo>
                    <a:pt x="600194" y="52910"/>
                  </a:lnTo>
                  <a:lnTo>
                    <a:pt x="606523" y="50079"/>
                  </a:lnTo>
                  <a:lnTo>
                    <a:pt x="612038" y="46137"/>
                  </a:lnTo>
                  <a:lnTo>
                    <a:pt x="615765" y="43933"/>
                  </a:lnTo>
                  <a:lnTo>
                    <a:pt x="617028" y="43628"/>
                  </a:lnTo>
                  <a:lnTo>
                    <a:pt x="618474" y="41974"/>
                  </a:lnTo>
                  <a:lnTo>
                    <a:pt x="622956" y="39587"/>
                  </a:lnTo>
                  <a:lnTo>
                    <a:pt x="627480" y="38497"/>
                  </a:lnTo>
                  <a:lnTo>
                    <a:pt x="631364" y="36255"/>
                  </a:lnTo>
                  <a:lnTo>
                    <a:pt x="632545" y="35970"/>
                  </a:lnTo>
                  <a:lnTo>
                    <a:pt x="647771" y="34914"/>
                  </a:lnTo>
                  <a:lnTo>
                    <a:pt x="655382" y="35693"/>
                  </a:lnTo>
                  <a:lnTo>
                    <a:pt x="696995" y="63549"/>
                  </a:lnTo>
                  <a:lnTo>
                    <a:pt x="698865" y="68324"/>
                  </a:lnTo>
                  <a:lnTo>
                    <a:pt x="641768" y="82083"/>
                  </a:lnTo>
                  <a:lnTo>
                    <a:pt x="639896" y="83840"/>
                  </a:lnTo>
                  <a:lnTo>
                    <a:pt x="637097" y="85821"/>
                  </a:lnTo>
                  <a:lnTo>
                    <a:pt x="630421" y="90043"/>
                  </a:lnTo>
                  <a:lnTo>
                    <a:pt x="625246" y="92596"/>
                  </a:lnTo>
                  <a:lnTo>
                    <a:pt x="619703" y="96544"/>
                  </a:lnTo>
                  <a:lnTo>
                    <a:pt x="610138" y="102768"/>
                  </a:lnTo>
                  <a:lnTo>
                    <a:pt x="585761" y="119093"/>
                  </a:lnTo>
                  <a:lnTo>
                    <a:pt x="583140" y="124950"/>
                  </a:lnTo>
                  <a:close/>
                </a:path>
                <a:path w="815340" h="841375">
                  <a:moveTo>
                    <a:pt x="351770" y="281292"/>
                  </a:moveTo>
                  <a:lnTo>
                    <a:pt x="291031" y="295929"/>
                  </a:lnTo>
                  <a:lnTo>
                    <a:pt x="310387" y="259912"/>
                  </a:lnTo>
                  <a:lnTo>
                    <a:pt x="329405" y="223977"/>
                  </a:lnTo>
                  <a:lnTo>
                    <a:pt x="348070" y="188126"/>
                  </a:lnTo>
                  <a:lnTo>
                    <a:pt x="366070" y="151130"/>
                  </a:lnTo>
                  <a:lnTo>
                    <a:pt x="363306" y="149184"/>
                  </a:lnTo>
                  <a:lnTo>
                    <a:pt x="359969" y="146069"/>
                  </a:lnTo>
                  <a:lnTo>
                    <a:pt x="354361" y="140888"/>
                  </a:lnTo>
                  <a:lnTo>
                    <a:pt x="353434" y="141112"/>
                  </a:lnTo>
                  <a:lnTo>
                    <a:pt x="337254" y="126722"/>
                  </a:lnTo>
                  <a:lnTo>
                    <a:pt x="392384" y="113437"/>
                  </a:lnTo>
                  <a:lnTo>
                    <a:pt x="393517" y="114470"/>
                  </a:lnTo>
                  <a:lnTo>
                    <a:pt x="394954" y="115430"/>
                  </a:lnTo>
                  <a:lnTo>
                    <a:pt x="396721" y="116311"/>
                  </a:lnTo>
                  <a:lnTo>
                    <a:pt x="398220" y="117256"/>
                  </a:lnTo>
                  <a:lnTo>
                    <a:pt x="399749" y="119500"/>
                  </a:lnTo>
                  <a:lnTo>
                    <a:pt x="400312" y="119365"/>
                  </a:lnTo>
                  <a:lnTo>
                    <a:pt x="406160" y="124487"/>
                  </a:lnTo>
                  <a:lnTo>
                    <a:pt x="407288" y="125522"/>
                  </a:lnTo>
                  <a:lnTo>
                    <a:pt x="411387" y="129760"/>
                  </a:lnTo>
                  <a:lnTo>
                    <a:pt x="415849" y="132603"/>
                  </a:lnTo>
                  <a:lnTo>
                    <a:pt x="421446" y="137786"/>
                  </a:lnTo>
                  <a:lnTo>
                    <a:pt x="439030" y="153145"/>
                  </a:lnTo>
                  <a:lnTo>
                    <a:pt x="444582" y="158338"/>
                  </a:lnTo>
                  <a:lnTo>
                    <a:pt x="583140" y="124950"/>
                  </a:lnTo>
                  <a:lnTo>
                    <a:pt x="575934" y="141056"/>
                  </a:lnTo>
                  <a:lnTo>
                    <a:pt x="402270" y="182904"/>
                  </a:lnTo>
                  <a:lnTo>
                    <a:pt x="379165" y="227662"/>
                  </a:lnTo>
                  <a:lnTo>
                    <a:pt x="355802" y="273789"/>
                  </a:lnTo>
                  <a:lnTo>
                    <a:pt x="351770" y="281292"/>
                  </a:lnTo>
                  <a:close/>
                </a:path>
                <a:path w="815340" h="841375">
                  <a:moveTo>
                    <a:pt x="435883" y="622883"/>
                  </a:moveTo>
                  <a:lnTo>
                    <a:pt x="377679" y="636908"/>
                  </a:lnTo>
                  <a:lnTo>
                    <a:pt x="641008" y="83572"/>
                  </a:lnTo>
                  <a:lnTo>
                    <a:pt x="641768" y="82083"/>
                  </a:lnTo>
                  <a:lnTo>
                    <a:pt x="698865" y="68324"/>
                  </a:lnTo>
                  <a:lnTo>
                    <a:pt x="702607" y="77873"/>
                  </a:lnTo>
                  <a:lnTo>
                    <a:pt x="703950" y="85388"/>
                  </a:lnTo>
                  <a:lnTo>
                    <a:pt x="704297" y="93142"/>
                  </a:lnTo>
                  <a:lnTo>
                    <a:pt x="703694" y="101126"/>
                  </a:lnTo>
                  <a:lnTo>
                    <a:pt x="701890" y="108092"/>
                  </a:lnTo>
                  <a:lnTo>
                    <a:pt x="690238" y="146172"/>
                  </a:lnTo>
                  <a:lnTo>
                    <a:pt x="689842" y="147573"/>
                  </a:lnTo>
                  <a:lnTo>
                    <a:pt x="689093" y="147754"/>
                  </a:lnTo>
                  <a:lnTo>
                    <a:pt x="652839" y="263611"/>
                  </a:lnTo>
                  <a:lnTo>
                    <a:pt x="600095" y="276320"/>
                  </a:lnTo>
                  <a:lnTo>
                    <a:pt x="435883" y="622883"/>
                  </a:lnTo>
                  <a:close/>
                </a:path>
                <a:path w="815340" h="841375">
                  <a:moveTo>
                    <a:pt x="342426" y="483416"/>
                  </a:moveTo>
                  <a:lnTo>
                    <a:pt x="284107" y="497469"/>
                  </a:lnTo>
                  <a:lnTo>
                    <a:pt x="425940" y="202021"/>
                  </a:lnTo>
                  <a:lnTo>
                    <a:pt x="420952" y="197998"/>
                  </a:lnTo>
                  <a:lnTo>
                    <a:pt x="415375" y="194116"/>
                  </a:lnTo>
                  <a:lnTo>
                    <a:pt x="408792" y="187864"/>
                  </a:lnTo>
                  <a:lnTo>
                    <a:pt x="402270" y="182904"/>
                  </a:lnTo>
                  <a:lnTo>
                    <a:pt x="575934" y="141056"/>
                  </a:lnTo>
                  <a:lnTo>
                    <a:pt x="570693" y="152770"/>
                  </a:lnTo>
                  <a:lnTo>
                    <a:pt x="513890" y="166458"/>
                  </a:lnTo>
                  <a:lnTo>
                    <a:pt x="485478" y="185061"/>
                  </a:lnTo>
                  <a:lnTo>
                    <a:pt x="342426" y="483416"/>
                  </a:lnTo>
                  <a:close/>
                </a:path>
                <a:path w="815340" h="841375">
                  <a:moveTo>
                    <a:pt x="408220" y="515896"/>
                  </a:moveTo>
                  <a:lnTo>
                    <a:pt x="351232" y="529629"/>
                  </a:lnTo>
                  <a:lnTo>
                    <a:pt x="513890" y="166458"/>
                  </a:lnTo>
                  <a:lnTo>
                    <a:pt x="570693" y="152770"/>
                  </a:lnTo>
                  <a:lnTo>
                    <a:pt x="408220" y="515896"/>
                  </a:lnTo>
                  <a:close/>
                </a:path>
                <a:path w="815340" h="841375">
                  <a:moveTo>
                    <a:pt x="239300" y="479526"/>
                  </a:moveTo>
                  <a:lnTo>
                    <a:pt x="177481" y="494423"/>
                  </a:lnTo>
                  <a:lnTo>
                    <a:pt x="177923" y="491703"/>
                  </a:lnTo>
                  <a:lnTo>
                    <a:pt x="178964" y="490146"/>
                  </a:lnTo>
                  <a:lnTo>
                    <a:pt x="204781" y="447347"/>
                  </a:lnTo>
                  <a:lnTo>
                    <a:pt x="228912" y="406261"/>
                  </a:lnTo>
                  <a:lnTo>
                    <a:pt x="252678" y="365263"/>
                  </a:lnTo>
                  <a:lnTo>
                    <a:pt x="276058" y="324357"/>
                  </a:lnTo>
                  <a:lnTo>
                    <a:pt x="336452" y="309804"/>
                  </a:lnTo>
                  <a:lnTo>
                    <a:pt x="331615" y="318808"/>
                  </a:lnTo>
                  <a:lnTo>
                    <a:pt x="306933" y="363946"/>
                  </a:lnTo>
                  <a:lnTo>
                    <a:pt x="281490" y="407961"/>
                  </a:lnTo>
                  <a:lnTo>
                    <a:pt x="255612" y="452081"/>
                  </a:lnTo>
                  <a:lnTo>
                    <a:pt x="239300" y="479526"/>
                  </a:lnTo>
                  <a:close/>
                </a:path>
                <a:path w="815340" h="841375">
                  <a:moveTo>
                    <a:pt x="508899" y="696733"/>
                  </a:moveTo>
                  <a:lnTo>
                    <a:pt x="399020" y="723211"/>
                  </a:lnTo>
                  <a:lnTo>
                    <a:pt x="451162" y="632265"/>
                  </a:lnTo>
                  <a:lnTo>
                    <a:pt x="477867" y="587946"/>
                  </a:lnTo>
                  <a:lnTo>
                    <a:pt x="504468" y="542345"/>
                  </a:lnTo>
                  <a:lnTo>
                    <a:pt x="531537" y="497938"/>
                  </a:lnTo>
                  <a:lnTo>
                    <a:pt x="558458" y="452260"/>
                  </a:lnTo>
                  <a:lnTo>
                    <a:pt x="613250" y="363289"/>
                  </a:lnTo>
                  <a:lnTo>
                    <a:pt x="592887" y="345987"/>
                  </a:lnTo>
                  <a:lnTo>
                    <a:pt x="588388" y="340540"/>
                  </a:lnTo>
                  <a:lnTo>
                    <a:pt x="585724" y="334650"/>
                  </a:lnTo>
                  <a:lnTo>
                    <a:pt x="584908" y="328315"/>
                  </a:lnTo>
                  <a:lnTo>
                    <a:pt x="585955" y="321531"/>
                  </a:lnTo>
                  <a:lnTo>
                    <a:pt x="600095" y="276320"/>
                  </a:lnTo>
                  <a:lnTo>
                    <a:pt x="652839" y="263611"/>
                  </a:lnTo>
                  <a:lnTo>
                    <a:pt x="634711" y="321539"/>
                  </a:lnTo>
                  <a:lnTo>
                    <a:pt x="703917" y="380631"/>
                  </a:lnTo>
                  <a:lnTo>
                    <a:pt x="648658" y="393947"/>
                  </a:lnTo>
                  <a:lnTo>
                    <a:pt x="578082" y="510236"/>
                  </a:lnTo>
                  <a:lnTo>
                    <a:pt x="601081" y="511226"/>
                  </a:lnTo>
                  <a:lnTo>
                    <a:pt x="673690" y="493729"/>
                  </a:lnTo>
                  <a:lnTo>
                    <a:pt x="658262" y="513123"/>
                  </a:lnTo>
                  <a:lnTo>
                    <a:pt x="687209" y="513986"/>
                  </a:lnTo>
                  <a:lnTo>
                    <a:pt x="748002" y="499337"/>
                  </a:lnTo>
                  <a:lnTo>
                    <a:pt x="746176" y="502390"/>
                  </a:lnTo>
                  <a:lnTo>
                    <a:pt x="741580" y="508723"/>
                  </a:lnTo>
                  <a:lnTo>
                    <a:pt x="740775" y="510223"/>
                  </a:lnTo>
                  <a:lnTo>
                    <a:pt x="555663" y="554829"/>
                  </a:lnTo>
                  <a:lnTo>
                    <a:pt x="540550" y="600274"/>
                  </a:lnTo>
                  <a:lnTo>
                    <a:pt x="537814" y="610078"/>
                  </a:lnTo>
                  <a:lnTo>
                    <a:pt x="535704" y="617118"/>
                  </a:lnTo>
                  <a:lnTo>
                    <a:pt x="532595" y="628318"/>
                  </a:lnTo>
                  <a:lnTo>
                    <a:pt x="531061" y="631300"/>
                  </a:lnTo>
                  <a:lnTo>
                    <a:pt x="530432" y="632758"/>
                  </a:lnTo>
                  <a:lnTo>
                    <a:pt x="529706" y="634240"/>
                  </a:lnTo>
                  <a:lnTo>
                    <a:pt x="528976" y="637028"/>
                  </a:lnTo>
                  <a:lnTo>
                    <a:pt x="528928" y="640959"/>
                  </a:lnTo>
                  <a:lnTo>
                    <a:pt x="522847" y="659407"/>
                  </a:lnTo>
                  <a:lnTo>
                    <a:pt x="521414" y="664978"/>
                  </a:lnTo>
                  <a:lnTo>
                    <a:pt x="520702" y="666455"/>
                  </a:lnTo>
                  <a:lnTo>
                    <a:pt x="519597" y="666722"/>
                  </a:lnTo>
                  <a:lnTo>
                    <a:pt x="518949" y="669491"/>
                  </a:lnTo>
                  <a:lnTo>
                    <a:pt x="512002" y="692066"/>
                  </a:lnTo>
                  <a:lnTo>
                    <a:pt x="510714" y="693683"/>
                  </a:lnTo>
                  <a:lnTo>
                    <a:pt x="509377" y="695311"/>
                  </a:lnTo>
                  <a:lnTo>
                    <a:pt x="508899" y="696733"/>
                  </a:lnTo>
                  <a:close/>
                </a:path>
                <a:path w="815340" h="841375">
                  <a:moveTo>
                    <a:pt x="158160" y="475564"/>
                  </a:moveTo>
                  <a:lnTo>
                    <a:pt x="96530" y="490415"/>
                  </a:lnTo>
                  <a:lnTo>
                    <a:pt x="138911" y="414885"/>
                  </a:lnTo>
                  <a:lnTo>
                    <a:pt x="200355" y="400079"/>
                  </a:lnTo>
                  <a:lnTo>
                    <a:pt x="158160" y="475564"/>
                  </a:lnTo>
                  <a:close/>
                </a:path>
                <a:path w="815340" h="841375">
                  <a:moveTo>
                    <a:pt x="673690" y="493729"/>
                  </a:moveTo>
                  <a:lnTo>
                    <a:pt x="601081" y="511226"/>
                  </a:lnTo>
                  <a:lnTo>
                    <a:pt x="672396" y="420886"/>
                  </a:lnTo>
                  <a:lnTo>
                    <a:pt x="674350" y="419108"/>
                  </a:lnTo>
                  <a:lnTo>
                    <a:pt x="676678" y="418547"/>
                  </a:lnTo>
                  <a:lnTo>
                    <a:pt x="648658" y="393947"/>
                  </a:lnTo>
                  <a:lnTo>
                    <a:pt x="703917" y="380631"/>
                  </a:lnTo>
                  <a:lnTo>
                    <a:pt x="717042" y="391838"/>
                  </a:lnTo>
                  <a:lnTo>
                    <a:pt x="724741" y="399128"/>
                  </a:lnTo>
                  <a:lnTo>
                    <a:pt x="727307" y="401122"/>
                  </a:lnTo>
                  <a:lnTo>
                    <a:pt x="729151" y="403290"/>
                  </a:lnTo>
                  <a:lnTo>
                    <a:pt x="731312" y="405382"/>
                  </a:lnTo>
                  <a:lnTo>
                    <a:pt x="733974" y="407354"/>
                  </a:lnTo>
                  <a:lnTo>
                    <a:pt x="740325" y="413661"/>
                  </a:lnTo>
                  <a:lnTo>
                    <a:pt x="746893" y="418610"/>
                  </a:lnTo>
                  <a:lnTo>
                    <a:pt x="753036" y="423662"/>
                  </a:lnTo>
                  <a:lnTo>
                    <a:pt x="755375" y="425711"/>
                  </a:lnTo>
                  <a:lnTo>
                    <a:pt x="757046" y="426615"/>
                  </a:lnTo>
                  <a:lnTo>
                    <a:pt x="765236" y="433786"/>
                  </a:lnTo>
                  <a:lnTo>
                    <a:pt x="709548" y="447205"/>
                  </a:lnTo>
                  <a:lnTo>
                    <a:pt x="709042" y="448633"/>
                  </a:lnTo>
                  <a:lnTo>
                    <a:pt x="708461" y="450079"/>
                  </a:lnTo>
                  <a:lnTo>
                    <a:pt x="707117" y="451709"/>
                  </a:lnTo>
                  <a:lnTo>
                    <a:pt x="673690" y="493729"/>
                  </a:lnTo>
                  <a:close/>
                </a:path>
                <a:path w="815340" h="841375">
                  <a:moveTo>
                    <a:pt x="748002" y="499337"/>
                  </a:moveTo>
                  <a:lnTo>
                    <a:pt x="687209" y="513986"/>
                  </a:lnTo>
                  <a:lnTo>
                    <a:pt x="694169" y="499245"/>
                  </a:lnTo>
                  <a:lnTo>
                    <a:pt x="702018" y="484291"/>
                  </a:lnTo>
                  <a:lnTo>
                    <a:pt x="711320" y="471598"/>
                  </a:lnTo>
                  <a:lnTo>
                    <a:pt x="721257" y="457447"/>
                  </a:lnTo>
                  <a:lnTo>
                    <a:pt x="720286" y="456374"/>
                  </a:lnTo>
                  <a:lnTo>
                    <a:pt x="719998" y="456444"/>
                  </a:lnTo>
                  <a:lnTo>
                    <a:pt x="716538" y="453358"/>
                  </a:lnTo>
                  <a:lnTo>
                    <a:pt x="713015" y="450288"/>
                  </a:lnTo>
                  <a:lnTo>
                    <a:pt x="709548" y="447205"/>
                  </a:lnTo>
                  <a:lnTo>
                    <a:pt x="765236" y="433786"/>
                  </a:lnTo>
                  <a:lnTo>
                    <a:pt x="774595" y="441981"/>
                  </a:lnTo>
                  <a:lnTo>
                    <a:pt x="775724" y="443015"/>
                  </a:lnTo>
                  <a:lnTo>
                    <a:pt x="776957" y="445331"/>
                  </a:lnTo>
                  <a:lnTo>
                    <a:pt x="784743" y="451293"/>
                  </a:lnTo>
                  <a:lnTo>
                    <a:pt x="786258" y="453540"/>
                  </a:lnTo>
                  <a:lnTo>
                    <a:pt x="787243" y="454610"/>
                  </a:lnTo>
                  <a:lnTo>
                    <a:pt x="801415" y="469483"/>
                  </a:lnTo>
                  <a:lnTo>
                    <a:pt x="806306" y="476143"/>
                  </a:lnTo>
                  <a:lnTo>
                    <a:pt x="755862" y="488298"/>
                  </a:lnTo>
                  <a:lnTo>
                    <a:pt x="750741" y="494758"/>
                  </a:lnTo>
                  <a:lnTo>
                    <a:pt x="748002" y="499337"/>
                  </a:lnTo>
                  <a:close/>
                </a:path>
                <a:path w="815340" h="841375">
                  <a:moveTo>
                    <a:pt x="814635" y="497650"/>
                  </a:moveTo>
                  <a:lnTo>
                    <a:pt x="763702" y="509923"/>
                  </a:lnTo>
                  <a:lnTo>
                    <a:pt x="764277" y="508479"/>
                  </a:lnTo>
                  <a:lnTo>
                    <a:pt x="764149" y="505897"/>
                  </a:lnTo>
                  <a:lnTo>
                    <a:pt x="763167" y="502214"/>
                  </a:lnTo>
                  <a:lnTo>
                    <a:pt x="762796" y="498385"/>
                  </a:lnTo>
                  <a:lnTo>
                    <a:pt x="763231" y="495667"/>
                  </a:lnTo>
                  <a:lnTo>
                    <a:pt x="761277" y="493525"/>
                  </a:lnTo>
                  <a:lnTo>
                    <a:pt x="758945" y="491475"/>
                  </a:lnTo>
                  <a:lnTo>
                    <a:pt x="755862" y="488298"/>
                  </a:lnTo>
                  <a:lnTo>
                    <a:pt x="806306" y="476143"/>
                  </a:lnTo>
                  <a:lnTo>
                    <a:pt x="811197" y="482803"/>
                  </a:lnTo>
                  <a:lnTo>
                    <a:pt x="813579" y="490067"/>
                  </a:lnTo>
                  <a:lnTo>
                    <a:pt x="813976" y="491277"/>
                  </a:lnTo>
                  <a:lnTo>
                    <a:pt x="814374" y="492488"/>
                  </a:lnTo>
                  <a:lnTo>
                    <a:pt x="814771" y="493698"/>
                  </a:lnTo>
                  <a:lnTo>
                    <a:pt x="815168" y="494909"/>
                  </a:lnTo>
                  <a:lnTo>
                    <a:pt x="814635" y="497650"/>
                  </a:lnTo>
                  <a:close/>
                </a:path>
                <a:path w="815340" h="841375">
                  <a:moveTo>
                    <a:pt x="785233" y="553070"/>
                  </a:moveTo>
                  <a:lnTo>
                    <a:pt x="771525" y="556374"/>
                  </a:lnTo>
                  <a:lnTo>
                    <a:pt x="746729" y="561042"/>
                  </a:lnTo>
                  <a:lnTo>
                    <a:pt x="738414" y="563046"/>
                  </a:lnTo>
                  <a:lnTo>
                    <a:pt x="727265" y="561813"/>
                  </a:lnTo>
                  <a:lnTo>
                    <a:pt x="715679" y="561993"/>
                  </a:lnTo>
                  <a:lnTo>
                    <a:pt x="703194" y="561082"/>
                  </a:lnTo>
                  <a:lnTo>
                    <a:pt x="675508" y="559915"/>
                  </a:lnTo>
                  <a:lnTo>
                    <a:pt x="646466" y="559075"/>
                  </a:lnTo>
                  <a:lnTo>
                    <a:pt x="632692" y="558476"/>
                  </a:lnTo>
                  <a:lnTo>
                    <a:pt x="630673" y="558962"/>
                  </a:lnTo>
                  <a:lnTo>
                    <a:pt x="622340" y="558357"/>
                  </a:lnTo>
                  <a:lnTo>
                    <a:pt x="619292" y="559092"/>
                  </a:lnTo>
                  <a:lnTo>
                    <a:pt x="613492" y="557877"/>
                  </a:lnTo>
                  <a:lnTo>
                    <a:pt x="594869" y="557139"/>
                  </a:lnTo>
                  <a:lnTo>
                    <a:pt x="593317" y="557513"/>
                  </a:lnTo>
                  <a:lnTo>
                    <a:pt x="591578" y="556626"/>
                  </a:lnTo>
                  <a:lnTo>
                    <a:pt x="555663" y="554829"/>
                  </a:lnTo>
                  <a:lnTo>
                    <a:pt x="740775" y="510223"/>
                  </a:lnTo>
                  <a:lnTo>
                    <a:pt x="737556" y="516224"/>
                  </a:lnTo>
                  <a:lnTo>
                    <a:pt x="814635" y="497650"/>
                  </a:lnTo>
                  <a:lnTo>
                    <a:pt x="812505" y="508614"/>
                  </a:lnTo>
                  <a:lnTo>
                    <a:pt x="811909" y="510064"/>
                  </a:lnTo>
                  <a:lnTo>
                    <a:pt x="810893" y="510309"/>
                  </a:lnTo>
                  <a:lnTo>
                    <a:pt x="810051" y="511818"/>
                  </a:lnTo>
                  <a:lnTo>
                    <a:pt x="809918" y="514463"/>
                  </a:lnTo>
                  <a:lnTo>
                    <a:pt x="809641" y="517143"/>
                  </a:lnTo>
                  <a:lnTo>
                    <a:pt x="809241" y="519852"/>
                  </a:lnTo>
                  <a:lnTo>
                    <a:pt x="808982" y="521220"/>
                  </a:lnTo>
                  <a:lnTo>
                    <a:pt x="808808" y="523875"/>
                  </a:lnTo>
                  <a:lnTo>
                    <a:pt x="792200" y="548779"/>
                  </a:lnTo>
                  <a:lnTo>
                    <a:pt x="785233" y="553070"/>
                  </a:lnTo>
                  <a:close/>
                </a:path>
                <a:path w="815340" h="841375">
                  <a:moveTo>
                    <a:pt x="479386" y="780920"/>
                  </a:moveTo>
                  <a:lnTo>
                    <a:pt x="425232" y="793969"/>
                  </a:lnTo>
                  <a:lnTo>
                    <a:pt x="425113" y="792691"/>
                  </a:lnTo>
                  <a:lnTo>
                    <a:pt x="425792" y="792528"/>
                  </a:lnTo>
                  <a:lnTo>
                    <a:pt x="426703" y="791002"/>
                  </a:lnTo>
                  <a:lnTo>
                    <a:pt x="431871" y="776693"/>
                  </a:lnTo>
                  <a:lnTo>
                    <a:pt x="441594" y="750836"/>
                  </a:lnTo>
                  <a:lnTo>
                    <a:pt x="444231" y="742362"/>
                  </a:lnTo>
                  <a:lnTo>
                    <a:pt x="449351" y="728065"/>
                  </a:lnTo>
                  <a:lnTo>
                    <a:pt x="502681" y="715214"/>
                  </a:lnTo>
                  <a:lnTo>
                    <a:pt x="491627" y="747924"/>
                  </a:lnTo>
                  <a:lnTo>
                    <a:pt x="485020" y="766498"/>
                  </a:lnTo>
                  <a:lnTo>
                    <a:pt x="479386" y="780920"/>
                  </a:lnTo>
                  <a:close/>
                </a:path>
              </a:pathLst>
            </a:custGeom>
            <a:solidFill>
              <a:srgbClr val="E6A2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7313335" y="241261"/>
            <a:ext cx="844550" cy="936625"/>
          </a:xfrm>
          <a:custGeom>
            <a:avLst/>
            <a:gdLst/>
            <a:ahLst/>
            <a:cxnLst/>
            <a:rect l="l" t="t" r="r" b="b"/>
            <a:pathLst>
              <a:path w="844550" h="936625">
                <a:moveTo>
                  <a:pt x="560935" y="409074"/>
                </a:moveTo>
                <a:lnTo>
                  <a:pt x="553581" y="406188"/>
                </a:lnTo>
                <a:lnTo>
                  <a:pt x="546979" y="402619"/>
                </a:lnTo>
                <a:lnTo>
                  <a:pt x="513515" y="365865"/>
                </a:lnTo>
                <a:lnTo>
                  <a:pt x="500504" y="318588"/>
                </a:lnTo>
                <a:lnTo>
                  <a:pt x="504574" y="268085"/>
                </a:lnTo>
                <a:lnTo>
                  <a:pt x="522358" y="221649"/>
                </a:lnTo>
                <a:lnTo>
                  <a:pt x="545175" y="184906"/>
                </a:lnTo>
                <a:lnTo>
                  <a:pt x="575306" y="152525"/>
                </a:lnTo>
                <a:lnTo>
                  <a:pt x="611355" y="127868"/>
                </a:lnTo>
                <a:lnTo>
                  <a:pt x="651925" y="114298"/>
                </a:lnTo>
                <a:lnTo>
                  <a:pt x="695618" y="115176"/>
                </a:lnTo>
                <a:lnTo>
                  <a:pt x="734264" y="140216"/>
                </a:lnTo>
                <a:lnTo>
                  <a:pt x="753999" y="175361"/>
                </a:lnTo>
                <a:lnTo>
                  <a:pt x="760642" y="216237"/>
                </a:lnTo>
                <a:lnTo>
                  <a:pt x="754668" y="256659"/>
                </a:lnTo>
                <a:lnTo>
                  <a:pt x="737360" y="304438"/>
                </a:lnTo>
                <a:lnTo>
                  <a:pt x="709140" y="347779"/>
                </a:lnTo>
                <a:lnTo>
                  <a:pt x="671706" y="382789"/>
                </a:lnTo>
                <a:lnTo>
                  <a:pt x="626758" y="405576"/>
                </a:lnTo>
                <a:lnTo>
                  <a:pt x="575996" y="412248"/>
                </a:lnTo>
                <a:lnTo>
                  <a:pt x="568487" y="411060"/>
                </a:lnTo>
                <a:lnTo>
                  <a:pt x="560935" y="409074"/>
                </a:lnTo>
                <a:close/>
              </a:path>
              <a:path w="844550" h="936625">
                <a:moveTo>
                  <a:pt x="322604" y="316247"/>
                </a:moveTo>
                <a:lnTo>
                  <a:pt x="279680" y="275930"/>
                </a:lnTo>
                <a:lnTo>
                  <a:pt x="260415" y="235030"/>
                </a:lnTo>
                <a:lnTo>
                  <a:pt x="252268" y="190018"/>
                </a:lnTo>
                <a:lnTo>
                  <a:pt x="254296" y="143601"/>
                </a:lnTo>
                <a:lnTo>
                  <a:pt x="265554" y="98484"/>
                </a:lnTo>
                <a:lnTo>
                  <a:pt x="284856" y="57885"/>
                </a:lnTo>
                <a:lnTo>
                  <a:pt x="285100" y="57374"/>
                </a:lnTo>
                <a:lnTo>
                  <a:pt x="307166" y="30414"/>
                </a:lnTo>
                <a:lnTo>
                  <a:pt x="336429" y="10075"/>
                </a:lnTo>
                <a:lnTo>
                  <a:pt x="369580" y="0"/>
                </a:lnTo>
                <a:lnTo>
                  <a:pt x="403310" y="3829"/>
                </a:lnTo>
                <a:lnTo>
                  <a:pt x="453084" y="47195"/>
                </a:lnTo>
                <a:lnTo>
                  <a:pt x="471752" y="88458"/>
                </a:lnTo>
                <a:lnTo>
                  <a:pt x="478979" y="134075"/>
                </a:lnTo>
                <a:lnTo>
                  <a:pt x="476185" y="180659"/>
                </a:lnTo>
                <a:lnTo>
                  <a:pt x="464797" y="224824"/>
                </a:lnTo>
                <a:lnTo>
                  <a:pt x="445556" y="264050"/>
                </a:lnTo>
                <a:lnTo>
                  <a:pt x="416371" y="297305"/>
                </a:lnTo>
                <a:lnTo>
                  <a:pt x="378838" y="318348"/>
                </a:lnTo>
                <a:lnTo>
                  <a:pt x="335140" y="320259"/>
                </a:lnTo>
                <a:lnTo>
                  <a:pt x="328779" y="318533"/>
                </a:lnTo>
                <a:lnTo>
                  <a:pt x="322604" y="316247"/>
                </a:lnTo>
                <a:close/>
              </a:path>
              <a:path w="844550" h="936625">
                <a:moveTo>
                  <a:pt x="631480" y="676135"/>
                </a:moveTo>
                <a:lnTo>
                  <a:pt x="599462" y="647778"/>
                </a:lnTo>
                <a:lnTo>
                  <a:pt x="585930" y="607894"/>
                </a:lnTo>
                <a:lnTo>
                  <a:pt x="588497" y="564267"/>
                </a:lnTo>
                <a:lnTo>
                  <a:pt x="602181" y="530992"/>
                </a:lnTo>
                <a:lnTo>
                  <a:pt x="604777" y="524681"/>
                </a:lnTo>
                <a:lnTo>
                  <a:pt x="630823" y="486398"/>
                </a:lnTo>
                <a:lnTo>
                  <a:pt x="665539" y="454323"/>
                </a:lnTo>
                <a:lnTo>
                  <a:pt x="706513" y="431694"/>
                </a:lnTo>
                <a:lnTo>
                  <a:pt x="751337" y="421746"/>
                </a:lnTo>
                <a:lnTo>
                  <a:pt x="797601" y="427718"/>
                </a:lnTo>
                <a:lnTo>
                  <a:pt x="828890" y="453383"/>
                </a:lnTo>
                <a:lnTo>
                  <a:pt x="843948" y="489931"/>
                </a:lnTo>
                <a:lnTo>
                  <a:pt x="844464" y="530766"/>
                </a:lnTo>
                <a:lnTo>
                  <a:pt x="832124" y="569290"/>
                </a:lnTo>
                <a:lnTo>
                  <a:pt x="806996" y="611379"/>
                </a:lnTo>
                <a:lnTo>
                  <a:pt x="771246" y="647250"/>
                </a:lnTo>
                <a:lnTo>
                  <a:pt x="727994" y="672761"/>
                </a:lnTo>
                <a:lnTo>
                  <a:pt x="680365" y="683770"/>
                </a:lnTo>
                <a:lnTo>
                  <a:pt x="631480" y="676135"/>
                </a:lnTo>
                <a:close/>
              </a:path>
              <a:path w="844550" h="936625">
                <a:moveTo>
                  <a:pt x="74445" y="471101"/>
                </a:moveTo>
                <a:lnTo>
                  <a:pt x="42459" y="443397"/>
                </a:lnTo>
                <a:lnTo>
                  <a:pt x="19358" y="408516"/>
                </a:lnTo>
                <a:lnTo>
                  <a:pt x="5190" y="368802"/>
                </a:lnTo>
                <a:lnTo>
                  <a:pt x="0" y="326595"/>
                </a:lnTo>
                <a:lnTo>
                  <a:pt x="3832" y="284236"/>
                </a:lnTo>
                <a:lnTo>
                  <a:pt x="16359" y="245231"/>
                </a:lnTo>
                <a:lnTo>
                  <a:pt x="16734" y="244066"/>
                </a:lnTo>
                <a:lnTo>
                  <a:pt x="38835" y="208353"/>
                </a:lnTo>
                <a:lnTo>
                  <a:pt x="82546" y="181757"/>
                </a:lnTo>
                <a:lnTo>
                  <a:pt x="107954" y="180116"/>
                </a:lnTo>
                <a:lnTo>
                  <a:pt x="132843" y="186025"/>
                </a:lnTo>
                <a:lnTo>
                  <a:pt x="132630" y="185942"/>
                </a:lnTo>
                <a:lnTo>
                  <a:pt x="165647" y="210038"/>
                </a:lnTo>
                <a:lnTo>
                  <a:pt x="193633" y="251741"/>
                </a:lnTo>
                <a:lnTo>
                  <a:pt x="209319" y="299850"/>
                </a:lnTo>
                <a:lnTo>
                  <a:pt x="212366" y="350574"/>
                </a:lnTo>
                <a:lnTo>
                  <a:pt x="202446" y="400062"/>
                </a:lnTo>
                <a:lnTo>
                  <a:pt x="199870" y="405041"/>
                </a:lnTo>
                <a:lnTo>
                  <a:pt x="179282" y="444522"/>
                </a:lnTo>
                <a:lnTo>
                  <a:pt x="179183" y="444713"/>
                </a:lnTo>
                <a:lnTo>
                  <a:pt x="157956" y="465296"/>
                </a:lnTo>
                <a:lnTo>
                  <a:pt x="131461" y="477957"/>
                </a:lnTo>
                <a:lnTo>
                  <a:pt x="102643" y="480593"/>
                </a:lnTo>
                <a:lnTo>
                  <a:pt x="74445" y="471101"/>
                </a:lnTo>
                <a:close/>
              </a:path>
              <a:path w="844550" h="936625">
                <a:moveTo>
                  <a:pt x="75225" y="778261"/>
                </a:moveTo>
                <a:lnTo>
                  <a:pt x="42368" y="753817"/>
                </a:lnTo>
                <a:lnTo>
                  <a:pt x="24993" y="717642"/>
                </a:lnTo>
                <a:lnTo>
                  <a:pt x="24542" y="677329"/>
                </a:lnTo>
                <a:lnTo>
                  <a:pt x="42455" y="640473"/>
                </a:lnTo>
                <a:lnTo>
                  <a:pt x="69550" y="603634"/>
                </a:lnTo>
                <a:lnTo>
                  <a:pt x="100645" y="570070"/>
                </a:lnTo>
                <a:lnTo>
                  <a:pt x="135004" y="539691"/>
                </a:lnTo>
                <a:lnTo>
                  <a:pt x="171889" y="512407"/>
                </a:lnTo>
                <a:lnTo>
                  <a:pt x="210564" y="488130"/>
                </a:lnTo>
                <a:lnTo>
                  <a:pt x="257682" y="469270"/>
                </a:lnTo>
                <a:lnTo>
                  <a:pt x="308319" y="460268"/>
                </a:lnTo>
                <a:lnTo>
                  <a:pt x="359625" y="461752"/>
                </a:lnTo>
                <a:lnTo>
                  <a:pt x="408747" y="474348"/>
                </a:lnTo>
                <a:lnTo>
                  <a:pt x="451762" y="497914"/>
                </a:lnTo>
                <a:lnTo>
                  <a:pt x="487541" y="533426"/>
                </a:lnTo>
                <a:lnTo>
                  <a:pt x="514894" y="576244"/>
                </a:lnTo>
                <a:lnTo>
                  <a:pt x="535509" y="622459"/>
                </a:lnTo>
                <a:lnTo>
                  <a:pt x="550972" y="670952"/>
                </a:lnTo>
                <a:lnTo>
                  <a:pt x="562869" y="720599"/>
                </a:lnTo>
                <a:lnTo>
                  <a:pt x="572784" y="770282"/>
                </a:lnTo>
                <a:lnTo>
                  <a:pt x="575687" y="808113"/>
                </a:lnTo>
                <a:lnTo>
                  <a:pt x="575113" y="846895"/>
                </a:lnTo>
                <a:lnTo>
                  <a:pt x="567201" y="883903"/>
                </a:lnTo>
                <a:lnTo>
                  <a:pt x="550721" y="911932"/>
                </a:lnTo>
                <a:lnTo>
                  <a:pt x="277798" y="804814"/>
                </a:lnTo>
                <a:lnTo>
                  <a:pt x="227106" y="795167"/>
                </a:lnTo>
                <a:lnTo>
                  <a:pt x="175660" y="793451"/>
                </a:lnTo>
                <a:lnTo>
                  <a:pt x="124520" y="790756"/>
                </a:lnTo>
                <a:lnTo>
                  <a:pt x="75225" y="778261"/>
                </a:lnTo>
                <a:close/>
              </a:path>
              <a:path w="844550" h="936625">
                <a:moveTo>
                  <a:pt x="444358" y="924613"/>
                </a:moveTo>
                <a:lnTo>
                  <a:pt x="414293" y="902963"/>
                </a:lnTo>
                <a:lnTo>
                  <a:pt x="383426" y="873530"/>
                </a:lnTo>
                <a:lnTo>
                  <a:pt x="351815" y="844591"/>
                </a:lnTo>
                <a:lnTo>
                  <a:pt x="317199" y="820278"/>
                </a:lnTo>
                <a:lnTo>
                  <a:pt x="550721" y="911932"/>
                </a:lnTo>
                <a:lnTo>
                  <a:pt x="548087" y="916413"/>
                </a:lnTo>
                <a:lnTo>
                  <a:pt x="515658" y="934511"/>
                </a:lnTo>
                <a:lnTo>
                  <a:pt x="479614" y="936187"/>
                </a:lnTo>
                <a:lnTo>
                  <a:pt x="444358" y="92461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9755" y="256367"/>
            <a:ext cx="850265" cy="913130"/>
          </a:xfrm>
          <a:custGeom>
            <a:avLst/>
            <a:gdLst/>
            <a:ahLst/>
            <a:cxnLst/>
            <a:rect l="l" t="t" r="r" b="b"/>
            <a:pathLst>
              <a:path w="850265" h="913130">
                <a:moveTo>
                  <a:pt x="531222" y="317850"/>
                </a:moveTo>
                <a:lnTo>
                  <a:pt x="523702" y="320271"/>
                </a:lnTo>
                <a:lnTo>
                  <a:pt x="516332" y="321688"/>
                </a:lnTo>
                <a:lnTo>
                  <a:pt x="467160" y="314423"/>
                </a:lnTo>
                <a:lnTo>
                  <a:pt x="427158" y="286064"/>
                </a:lnTo>
                <a:lnTo>
                  <a:pt x="398336" y="244393"/>
                </a:lnTo>
                <a:lnTo>
                  <a:pt x="382705" y="197190"/>
                </a:lnTo>
                <a:lnTo>
                  <a:pt x="377105" y="154303"/>
                </a:lnTo>
                <a:lnTo>
                  <a:pt x="379930" y="110161"/>
                </a:lnTo>
                <a:lnTo>
                  <a:pt x="392225" y="68253"/>
                </a:lnTo>
                <a:lnTo>
                  <a:pt x="415038" y="32064"/>
                </a:lnTo>
                <a:lnTo>
                  <a:pt x="449416" y="5083"/>
                </a:lnTo>
                <a:lnTo>
                  <a:pt x="495184" y="0"/>
                </a:lnTo>
                <a:lnTo>
                  <a:pt x="532710" y="14711"/>
                </a:lnTo>
                <a:lnTo>
                  <a:pt x="563730" y="42147"/>
                </a:lnTo>
                <a:lnTo>
                  <a:pt x="584697" y="77219"/>
                </a:lnTo>
                <a:lnTo>
                  <a:pt x="601546" y="125161"/>
                </a:lnTo>
                <a:lnTo>
                  <a:pt x="607140" y="176576"/>
                </a:lnTo>
                <a:lnTo>
                  <a:pt x="600327" y="227376"/>
                </a:lnTo>
                <a:lnTo>
                  <a:pt x="579960" y="273470"/>
                </a:lnTo>
                <a:lnTo>
                  <a:pt x="544889" y="310772"/>
                </a:lnTo>
                <a:lnTo>
                  <a:pt x="538325" y="314606"/>
                </a:lnTo>
                <a:lnTo>
                  <a:pt x="531222" y="317850"/>
                </a:lnTo>
                <a:close/>
              </a:path>
              <a:path w="850265" h="913130">
                <a:moveTo>
                  <a:pt x="287966" y="396877"/>
                </a:moveTo>
                <a:lnTo>
                  <a:pt x="281569" y="398438"/>
                </a:lnTo>
                <a:lnTo>
                  <a:pt x="275026" y="399390"/>
                </a:lnTo>
                <a:lnTo>
                  <a:pt x="229216" y="392843"/>
                </a:lnTo>
                <a:lnTo>
                  <a:pt x="188409" y="373379"/>
                </a:lnTo>
                <a:lnTo>
                  <a:pt x="153607" y="343694"/>
                </a:lnTo>
                <a:lnTo>
                  <a:pt x="125791" y="306480"/>
                </a:lnTo>
                <a:lnTo>
                  <a:pt x="105943" y="264428"/>
                </a:lnTo>
                <a:lnTo>
                  <a:pt x="95182" y="220781"/>
                </a:lnTo>
                <a:lnTo>
                  <a:pt x="95047" y="220231"/>
                </a:lnTo>
                <a:lnTo>
                  <a:pt x="95060" y="185392"/>
                </a:lnTo>
                <a:lnTo>
                  <a:pt x="124119" y="122335"/>
                </a:lnTo>
                <a:lnTo>
                  <a:pt x="158957" y="101751"/>
                </a:lnTo>
                <a:lnTo>
                  <a:pt x="173001" y="100016"/>
                </a:lnTo>
                <a:lnTo>
                  <a:pt x="218636" y="106003"/>
                </a:lnTo>
                <a:lnTo>
                  <a:pt x="259211" y="126126"/>
                </a:lnTo>
                <a:lnTo>
                  <a:pt x="293683" y="156863"/>
                </a:lnTo>
                <a:lnTo>
                  <a:pt x="321013" y="194691"/>
                </a:lnTo>
                <a:lnTo>
                  <a:pt x="340158" y="236088"/>
                </a:lnTo>
                <a:lnTo>
                  <a:pt x="350096" y="278633"/>
                </a:lnTo>
                <a:lnTo>
                  <a:pt x="348559" y="322852"/>
                </a:lnTo>
                <a:lnTo>
                  <a:pt x="332826" y="362903"/>
                </a:lnTo>
                <a:lnTo>
                  <a:pt x="300210" y="392046"/>
                </a:lnTo>
                <a:lnTo>
                  <a:pt x="287966" y="396877"/>
                </a:lnTo>
                <a:close/>
              </a:path>
              <a:path w="850265" h="913130">
                <a:moveTo>
                  <a:pt x="754901" y="479917"/>
                </a:moveTo>
                <a:lnTo>
                  <a:pt x="712164" y="478236"/>
                </a:lnTo>
                <a:lnTo>
                  <a:pt x="676440" y="455929"/>
                </a:lnTo>
                <a:lnTo>
                  <a:pt x="650807" y="420533"/>
                </a:lnTo>
                <a:lnTo>
                  <a:pt x="638348" y="379584"/>
                </a:lnTo>
                <a:lnTo>
                  <a:pt x="634274" y="333460"/>
                </a:lnTo>
                <a:lnTo>
                  <a:pt x="640841" y="286654"/>
                </a:lnTo>
                <a:lnTo>
                  <a:pt x="658232" y="243196"/>
                </a:lnTo>
                <a:lnTo>
                  <a:pt x="686632" y="207119"/>
                </a:lnTo>
                <a:lnTo>
                  <a:pt x="726224" y="182452"/>
                </a:lnTo>
                <a:lnTo>
                  <a:pt x="766693" y="182511"/>
                </a:lnTo>
                <a:lnTo>
                  <a:pt x="801487" y="201269"/>
                </a:lnTo>
                <a:lnTo>
                  <a:pt x="827738" y="232553"/>
                </a:lnTo>
                <a:lnTo>
                  <a:pt x="842575" y="270186"/>
                </a:lnTo>
                <a:lnTo>
                  <a:pt x="849769" y="318674"/>
                </a:lnTo>
                <a:lnTo>
                  <a:pt x="844805" y="369074"/>
                </a:lnTo>
                <a:lnTo>
                  <a:pt x="827476" y="416203"/>
                </a:lnTo>
                <a:lnTo>
                  <a:pt x="797576" y="454879"/>
                </a:lnTo>
                <a:lnTo>
                  <a:pt x="754901" y="479917"/>
                </a:lnTo>
                <a:close/>
              </a:path>
              <a:path w="850265" h="913130">
                <a:moveTo>
                  <a:pt x="193906" y="673852"/>
                </a:moveTo>
                <a:lnTo>
                  <a:pt x="151606" y="672657"/>
                </a:lnTo>
                <a:lnTo>
                  <a:pt x="111643" y="660281"/>
                </a:lnTo>
                <a:lnTo>
                  <a:pt x="75533" y="638508"/>
                </a:lnTo>
                <a:lnTo>
                  <a:pt x="44794" y="609122"/>
                </a:lnTo>
                <a:lnTo>
                  <a:pt x="20944" y="573907"/>
                </a:lnTo>
                <a:lnTo>
                  <a:pt x="5948" y="535783"/>
                </a:lnTo>
                <a:lnTo>
                  <a:pt x="0" y="493007"/>
                </a:lnTo>
                <a:lnTo>
                  <a:pt x="4524" y="467061"/>
                </a:lnTo>
                <a:lnTo>
                  <a:pt x="16998" y="444746"/>
                </a:lnTo>
                <a:lnTo>
                  <a:pt x="35627" y="427391"/>
                </a:lnTo>
                <a:lnTo>
                  <a:pt x="58635" y="416209"/>
                </a:lnTo>
                <a:lnTo>
                  <a:pt x="58417" y="416279"/>
                </a:lnTo>
                <a:lnTo>
                  <a:pt x="68454" y="413795"/>
                </a:lnTo>
                <a:lnTo>
                  <a:pt x="78567" y="412572"/>
                </a:lnTo>
                <a:lnTo>
                  <a:pt x="88864" y="412627"/>
                </a:lnTo>
                <a:lnTo>
                  <a:pt x="147295" y="428593"/>
                </a:lnTo>
                <a:lnTo>
                  <a:pt x="189894" y="455903"/>
                </a:lnTo>
                <a:lnTo>
                  <a:pt x="224365" y="493239"/>
                </a:lnTo>
                <a:lnTo>
                  <a:pt x="248016" y="537827"/>
                </a:lnTo>
                <a:lnTo>
                  <a:pt x="258232" y="586907"/>
                </a:lnTo>
                <a:lnTo>
                  <a:pt x="258276" y="587118"/>
                </a:lnTo>
                <a:lnTo>
                  <a:pt x="254875" y="616489"/>
                </a:lnTo>
                <a:lnTo>
                  <a:pt x="242382" y="643063"/>
                </a:lnTo>
                <a:lnTo>
                  <a:pt x="221743" y="663348"/>
                </a:lnTo>
                <a:lnTo>
                  <a:pt x="193906" y="673852"/>
                </a:lnTo>
                <a:close/>
              </a:path>
              <a:path w="850265" h="913130">
                <a:moveTo>
                  <a:pt x="388967" y="911126"/>
                </a:moveTo>
                <a:lnTo>
                  <a:pt x="348058" y="913005"/>
                </a:lnTo>
                <a:lnTo>
                  <a:pt x="311707" y="896003"/>
                </a:lnTo>
                <a:lnTo>
                  <a:pt x="285836" y="865083"/>
                </a:lnTo>
                <a:lnTo>
                  <a:pt x="276370" y="825212"/>
                </a:lnTo>
                <a:lnTo>
                  <a:pt x="274021" y="779543"/>
                </a:lnTo>
                <a:lnTo>
                  <a:pt x="276842" y="733876"/>
                </a:lnTo>
                <a:lnTo>
                  <a:pt x="284206" y="688608"/>
                </a:lnTo>
                <a:lnTo>
                  <a:pt x="295486" y="644137"/>
                </a:lnTo>
                <a:lnTo>
                  <a:pt x="310054" y="600859"/>
                </a:lnTo>
                <a:lnTo>
                  <a:pt x="334587" y="556431"/>
                </a:lnTo>
                <a:lnTo>
                  <a:pt x="368086" y="517405"/>
                </a:lnTo>
                <a:lnTo>
                  <a:pt x="408740" y="486073"/>
                </a:lnTo>
                <a:lnTo>
                  <a:pt x="454739" y="464725"/>
                </a:lnTo>
                <a:lnTo>
                  <a:pt x="502956" y="455735"/>
                </a:lnTo>
                <a:lnTo>
                  <a:pt x="528010" y="456280"/>
                </a:lnTo>
                <a:lnTo>
                  <a:pt x="601415" y="476401"/>
                </a:lnTo>
                <a:lnTo>
                  <a:pt x="646631" y="499125"/>
                </a:lnTo>
                <a:lnTo>
                  <a:pt x="689300" y="526872"/>
                </a:lnTo>
                <a:lnTo>
                  <a:pt x="729940" y="557772"/>
                </a:lnTo>
                <a:lnTo>
                  <a:pt x="769068" y="589954"/>
                </a:lnTo>
                <a:lnTo>
                  <a:pt x="819374" y="647784"/>
                </a:lnTo>
                <a:lnTo>
                  <a:pt x="841666" y="713570"/>
                </a:lnTo>
                <a:lnTo>
                  <a:pt x="562586" y="803435"/>
                </a:lnTo>
                <a:lnTo>
                  <a:pt x="517239" y="828059"/>
                </a:lnTo>
                <a:lnTo>
                  <a:pt x="476329" y="859301"/>
                </a:lnTo>
                <a:lnTo>
                  <a:pt x="435036" y="889590"/>
                </a:lnTo>
                <a:lnTo>
                  <a:pt x="388967" y="911126"/>
                </a:lnTo>
                <a:close/>
              </a:path>
              <a:path w="850265" h="913130">
                <a:moveTo>
                  <a:pt x="767360" y="790723"/>
                </a:moveTo>
                <a:lnTo>
                  <a:pt x="730381" y="792998"/>
                </a:lnTo>
                <a:lnTo>
                  <a:pt x="687854" y="789756"/>
                </a:lnTo>
                <a:lnTo>
                  <a:pt x="645064" y="787367"/>
                </a:lnTo>
                <a:lnTo>
                  <a:pt x="602876" y="790461"/>
                </a:lnTo>
                <a:lnTo>
                  <a:pt x="841666" y="713570"/>
                </a:lnTo>
                <a:lnTo>
                  <a:pt x="842464" y="718707"/>
                </a:lnTo>
                <a:lnTo>
                  <a:pt x="828819" y="753246"/>
                </a:lnTo>
                <a:lnTo>
                  <a:pt x="801979" y="777362"/>
                </a:lnTo>
                <a:lnTo>
                  <a:pt x="767360" y="79072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41816" y="246546"/>
            <a:ext cx="495300" cy="466090"/>
          </a:xfrm>
          <a:custGeom>
            <a:avLst/>
            <a:gdLst/>
            <a:ahLst/>
            <a:cxnLst/>
            <a:rect l="l" t="t" r="r" b="b"/>
            <a:pathLst>
              <a:path w="495300" h="466090">
                <a:moveTo>
                  <a:pt x="21961" y="225757"/>
                </a:moveTo>
                <a:lnTo>
                  <a:pt x="12916" y="222368"/>
                </a:lnTo>
                <a:lnTo>
                  <a:pt x="6949" y="215306"/>
                </a:lnTo>
                <a:lnTo>
                  <a:pt x="2341" y="205524"/>
                </a:lnTo>
                <a:lnTo>
                  <a:pt x="0" y="195176"/>
                </a:lnTo>
                <a:lnTo>
                  <a:pt x="830" y="186414"/>
                </a:lnTo>
                <a:lnTo>
                  <a:pt x="9772" y="162872"/>
                </a:lnTo>
                <a:lnTo>
                  <a:pt x="19666" y="139759"/>
                </a:lnTo>
                <a:lnTo>
                  <a:pt x="19789" y="139471"/>
                </a:lnTo>
                <a:lnTo>
                  <a:pt x="45546" y="96379"/>
                </a:lnTo>
                <a:lnTo>
                  <a:pt x="85465" y="50191"/>
                </a:lnTo>
                <a:lnTo>
                  <a:pt x="138300" y="19638"/>
                </a:lnTo>
                <a:lnTo>
                  <a:pt x="194723" y="8119"/>
                </a:lnTo>
                <a:lnTo>
                  <a:pt x="251599" y="0"/>
                </a:lnTo>
                <a:lnTo>
                  <a:pt x="269453" y="1170"/>
                </a:lnTo>
                <a:lnTo>
                  <a:pt x="284985" y="8459"/>
                </a:lnTo>
                <a:lnTo>
                  <a:pt x="298930" y="20733"/>
                </a:lnTo>
                <a:lnTo>
                  <a:pt x="312025" y="36859"/>
                </a:lnTo>
                <a:lnTo>
                  <a:pt x="299562" y="41670"/>
                </a:lnTo>
                <a:lnTo>
                  <a:pt x="287779" y="46339"/>
                </a:lnTo>
                <a:lnTo>
                  <a:pt x="249253" y="57173"/>
                </a:lnTo>
                <a:lnTo>
                  <a:pt x="202050" y="64353"/>
                </a:lnTo>
                <a:lnTo>
                  <a:pt x="160313" y="74366"/>
                </a:lnTo>
                <a:lnTo>
                  <a:pt x="126252" y="94378"/>
                </a:lnTo>
                <a:lnTo>
                  <a:pt x="98593" y="122943"/>
                </a:lnTo>
                <a:lnTo>
                  <a:pt x="76061" y="158618"/>
                </a:lnTo>
                <a:lnTo>
                  <a:pt x="68824" y="171289"/>
                </a:lnTo>
                <a:lnTo>
                  <a:pt x="60992" y="183620"/>
                </a:lnTo>
                <a:lnTo>
                  <a:pt x="53037" y="195766"/>
                </a:lnTo>
                <a:lnTo>
                  <a:pt x="45244" y="208168"/>
                </a:lnTo>
                <a:lnTo>
                  <a:pt x="38578" y="217015"/>
                </a:lnTo>
                <a:lnTo>
                  <a:pt x="30666" y="223425"/>
                </a:lnTo>
                <a:lnTo>
                  <a:pt x="21961" y="225757"/>
                </a:lnTo>
                <a:close/>
              </a:path>
              <a:path w="495300" h="466090">
                <a:moveTo>
                  <a:pt x="113827" y="465583"/>
                </a:moveTo>
                <a:lnTo>
                  <a:pt x="85743" y="436437"/>
                </a:lnTo>
                <a:lnTo>
                  <a:pt x="82708" y="410898"/>
                </a:lnTo>
                <a:lnTo>
                  <a:pt x="88609" y="357175"/>
                </a:lnTo>
                <a:lnTo>
                  <a:pt x="99854" y="311043"/>
                </a:lnTo>
                <a:lnTo>
                  <a:pt x="118916" y="267631"/>
                </a:lnTo>
                <a:lnTo>
                  <a:pt x="147666" y="227504"/>
                </a:lnTo>
                <a:lnTo>
                  <a:pt x="182194" y="195766"/>
                </a:lnTo>
                <a:lnTo>
                  <a:pt x="220857" y="171874"/>
                </a:lnTo>
                <a:lnTo>
                  <a:pt x="262806" y="154724"/>
                </a:lnTo>
                <a:lnTo>
                  <a:pt x="307191" y="143210"/>
                </a:lnTo>
                <a:lnTo>
                  <a:pt x="368205" y="136865"/>
                </a:lnTo>
                <a:lnTo>
                  <a:pt x="376037" y="136865"/>
                </a:lnTo>
                <a:lnTo>
                  <a:pt x="396499" y="136624"/>
                </a:lnTo>
                <a:lnTo>
                  <a:pt x="445973" y="139759"/>
                </a:lnTo>
                <a:lnTo>
                  <a:pt x="490585" y="175235"/>
                </a:lnTo>
                <a:lnTo>
                  <a:pt x="495268" y="192381"/>
                </a:lnTo>
                <a:lnTo>
                  <a:pt x="491094" y="198433"/>
                </a:lnTo>
                <a:lnTo>
                  <a:pt x="445510" y="211907"/>
                </a:lnTo>
                <a:lnTo>
                  <a:pt x="401966" y="216585"/>
                </a:lnTo>
                <a:lnTo>
                  <a:pt x="339916" y="221636"/>
                </a:lnTo>
                <a:lnTo>
                  <a:pt x="309004" y="224785"/>
                </a:lnTo>
                <a:lnTo>
                  <a:pt x="271153" y="235147"/>
                </a:lnTo>
                <a:lnTo>
                  <a:pt x="214937" y="281590"/>
                </a:lnTo>
                <a:lnTo>
                  <a:pt x="195101" y="314216"/>
                </a:lnTo>
                <a:lnTo>
                  <a:pt x="170666" y="371092"/>
                </a:lnTo>
                <a:lnTo>
                  <a:pt x="149177" y="429328"/>
                </a:lnTo>
                <a:lnTo>
                  <a:pt x="144376" y="442980"/>
                </a:lnTo>
                <a:lnTo>
                  <a:pt x="138413" y="455160"/>
                </a:lnTo>
                <a:lnTo>
                  <a:pt x="128995" y="463487"/>
                </a:lnTo>
                <a:lnTo>
                  <a:pt x="113827" y="465583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95437" y="376207"/>
            <a:ext cx="441325" cy="485775"/>
          </a:xfrm>
          <a:custGeom>
            <a:avLst/>
            <a:gdLst/>
            <a:ahLst/>
            <a:cxnLst/>
            <a:rect l="l" t="t" r="r" b="b"/>
            <a:pathLst>
              <a:path w="441325" h="485775">
                <a:moveTo>
                  <a:pt x="395769" y="166672"/>
                </a:moveTo>
                <a:lnTo>
                  <a:pt x="433510" y="190546"/>
                </a:lnTo>
                <a:lnTo>
                  <a:pt x="440041" y="240435"/>
                </a:lnTo>
                <a:lnTo>
                  <a:pt x="440901" y="266046"/>
                </a:lnTo>
                <a:lnTo>
                  <a:pt x="438828" y="290933"/>
                </a:lnTo>
                <a:lnTo>
                  <a:pt x="426769" y="350779"/>
                </a:lnTo>
                <a:lnTo>
                  <a:pt x="395776" y="403357"/>
                </a:lnTo>
                <a:lnTo>
                  <a:pt x="352303" y="441123"/>
                </a:lnTo>
                <a:lnTo>
                  <a:pt x="306764" y="476153"/>
                </a:lnTo>
                <a:lnTo>
                  <a:pt x="273532" y="485197"/>
                </a:lnTo>
                <a:lnTo>
                  <a:pt x="255355" y="481363"/>
                </a:lnTo>
                <a:lnTo>
                  <a:pt x="236023" y="473757"/>
                </a:lnTo>
                <a:lnTo>
                  <a:pt x="244512" y="463441"/>
                </a:lnTo>
                <a:lnTo>
                  <a:pt x="252478" y="453583"/>
                </a:lnTo>
                <a:lnTo>
                  <a:pt x="280703" y="425210"/>
                </a:lnTo>
                <a:lnTo>
                  <a:pt x="318280" y="395754"/>
                </a:lnTo>
                <a:lnTo>
                  <a:pt x="349704" y="366518"/>
                </a:lnTo>
                <a:lnTo>
                  <a:pt x="369529" y="332349"/>
                </a:lnTo>
                <a:lnTo>
                  <a:pt x="379574" y="293876"/>
                </a:lnTo>
                <a:lnTo>
                  <a:pt x="381659" y="251733"/>
                </a:lnTo>
                <a:lnTo>
                  <a:pt x="381733" y="237141"/>
                </a:lnTo>
                <a:lnTo>
                  <a:pt x="382492" y="222553"/>
                </a:lnTo>
                <a:lnTo>
                  <a:pt x="383449" y="208065"/>
                </a:lnTo>
                <a:lnTo>
                  <a:pt x="384140" y="193434"/>
                </a:lnTo>
                <a:lnTo>
                  <a:pt x="385596" y="182454"/>
                </a:lnTo>
                <a:lnTo>
                  <a:pt x="389335" y="172982"/>
                </a:lnTo>
                <a:lnTo>
                  <a:pt x="395769" y="166672"/>
                </a:lnTo>
                <a:close/>
              </a:path>
              <a:path w="441325" h="485775">
                <a:moveTo>
                  <a:pt x="197879" y="2979"/>
                </a:moveTo>
                <a:lnTo>
                  <a:pt x="236663" y="14556"/>
                </a:lnTo>
                <a:lnTo>
                  <a:pt x="273129" y="84989"/>
                </a:lnTo>
                <a:lnTo>
                  <a:pt x="286013" y="130690"/>
                </a:lnTo>
                <a:lnTo>
                  <a:pt x="290753" y="177866"/>
                </a:lnTo>
                <a:lnTo>
                  <a:pt x="285441" y="226942"/>
                </a:lnTo>
                <a:lnTo>
                  <a:pt x="270974" y="271554"/>
                </a:lnTo>
                <a:lnTo>
                  <a:pt x="249048" y="311365"/>
                </a:lnTo>
                <a:lnTo>
                  <a:pt x="220948" y="346921"/>
                </a:lnTo>
                <a:lnTo>
                  <a:pt x="187956" y="378766"/>
                </a:lnTo>
                <a:lnTo>
                  <a:pt x="137941" y="414283"/>
                </a:lnTo>
                <a:lnTo>
                  <a:pt x="131120" y="418134"/>
                </a:lnTo>
                <a:lnTo>
                  <a:pt x="113419" y="428401"/>
                </a:lnTo>
                <a:lnTo>
                  <a:pt x="87146" y="442955"/>
                </a:lnTo>
                <a:lnTo>
                  <a:pt x="68795" y="449991"/>
                </a:lnTo>
                <a:lnTo>
                  <a:pt x="50057" y="451618"/>
                </a:lnTo>
                <a:lnTo>
                  <a:pt x="31203" y="448431"/>
                </a:lnTo>
                <a:lnTo>
                  <a:pt x="12506" y="441026"/>
                </a:lnTo>
                <a:lnTo>
                  <a:pt x="3925" y="435082"/>
                </a:lnTo>
                <a:lnTo>
                  <a:pt x="3021" y="433543"/>
                </a:lnTo>
                <a:lnTo>
                  <a:pt x="0" y="428396"/>
                </a:lnTo>
                <a:lnTo>
                  <a:pt x="659" y="421075"/>
                </a:lnTo>
                <a:lnTo>
                  <a:pt x="33732" y="386934"/>
                </a:lnTo>
                <a:lnTo>
                  <a:pt x="69353" y="361455"/>
                </a:lnTo>
                <a:lnTo>
                  <a:pt x="120906" y="326555"/>
                </a:lnTo>
                <a:lnTo>
                  <a:pt x="146278" y="308618"/>
                </a:lnTo>
                <a:lnTo>
                  <a:pt x="174147" y="280988"/>
                </a:lnTo>
                <a:lnTo>
                  <a:pt x="191648" y="248704"/>
                </a:lnTo>
                <a:lnTo>
                  <a:pt x="200272" y="212910"/>
                </a:lnTo>
                <a:lnTo>
                  <a:pt x="201509" y="174747"/>
                </a:lnTo>
                <a:lnTo>
                  <a:pt x="198941" y="143931"/>
                </a:lnTo>
                <a:lnTo>
                  <a:pt x="194830" y="113206"/>
                </a:lnTo>
                <a:lnTo>
                  <a:pt x="189910" y="82546"/>
                </a:lnTo>
                <a:lnTo>
                  <a:pt x="184917" y="51928"/>
                </a:lnTo>
                <a:lnTo>
                  <a:pt x="182387" y="37679"/>
                </a:lnTo>
                <a:lnTo>
                  <a:pt x="181592" y="24142"/>
                </a:lnTo>
                <a:lnTo>
                  <a:pt x="185700" y="12260"/>
                </a:lnTo>
                <a:lnTo>
                  <a:pt x="197879" y="297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39086" y="102193"/>
            <a:ext cx="901065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1000" dirty="0">
                <a:solidFill>
                  <a:srgbClr val="A3580F"/>
                </a:solidFill>
              </a:rPr>
              <a:t>USER</a:t>
            </a:r>
            <a:r>
              <a:rPr sz="9200" spc="-885" dirty="0">
                <a:solidFill>
                  <a:srgbClr val="A3580F"/>
                </a:solidFill>
              </a:rPr>
              <a:t> </a:t>
            </a:r>
            <a:r>
              <a:rPr sz="9200" spc="-835" dirty="0">
                <a:solidFill>
                  <a:srgbClr val="A3580F"/>
                </a:solidFill>
              </a:rPr>
              <a:t>PERSONA</a:t>
            </a:r>
            <a:endParaRPr sz="9200"/>
          </a:p>
        </p:txBody>
      </p:sp>
      <p:sp>
        <p:nvSpPr>
          <p:cNvPr id="10" name="object 10"/>
          <p:cNvSpPr/>
          <p:nvPr/>
        </p:nvSpPr>
        <p:spPr>
          <a:xfrm>
            <a:off x="563096" y="4613550"/>
            <a:ext cx="17146270" cy="1912620"/>
          </a:xfrm>
          <a:custGeom>
            <a:avLst/>
            <a:gdLst/>
            <a:ahLst/>
            <a:cxnLst/>
            <a:rect l="l" t="t" r="r" b="b"/>
            <a:pathLst>
              <a:path w="17146270" h="1912620">
                <a:moveTo>
                  <a:pt x="16660366" y="1912123"/>
                </a:moveTo>
                <a:lnTo>
                  <a:pt x="485775" y="1912123"/>
                </a:lnTo>
                <a:lnTo>
                  <a:pt x="437762" y="1909746"/>
                </a:lnTo>
                <a:lnTo>
                  <a:pt x="390562" y="1902703"/>
                </a:lnTo>
                <a:lnTo>
                  <a:pt x="344494" y="1891126"/>
                </a:lnTo>
                <a:lnTo>
                  <a:pt x="299876" y="1875146"/>
                </a:lnTo>
                <a:lnTo>
                  <a:pt x="257028" y="1854896"/>
                </a:lnTo>
                <a:lnTo>
                  <a:pt x="216266" y="1830508"/>
                </a:lnTo>
                <a:lnTo>
                  <a:pt x="177911" y="1802113"/>
                </a:lnTo>
                <a:lnTo>
                  <a:pt x="142280" y="1769843"/>
                </a:lnTo>
                <a:lnTo>
                  <a:pt x="110010" y="1734212"/>
                </a:lnTo>
                <a:lnTo>
                  <a:pt x="81615" y="1695857"/>
                </a:lnTo>
                <a:lnTo>
                  <a:pt x="57227" y="1655095"/>
                </a:lnTo>
                <a:lnTo>
                  <a:pt x="36977" y="1612247"/>
                </a:lnTo>
                <a:lnTo>
                  <a:pt x="20997" y="1567629"/>
                </a:lnTo>
                <a:lnTo>
                  <a:pt x="9420" y="1521561"/>
                </a:lnTo>
                <a:lnTo>
                  <a:pt x="2377" y="1474361"/>
                </a:lnTo>
                <a:lnTo>
                  <a:pt x="0" y="142634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6660366" y="0"/>
                </a:lnTo>
                <a:lnTo>
                  <a:pt x="16708379" y="2377"/>
                </a:lnTo>
                <a:lnTo>
                  <a:pt x="16755578" y="9420"/>
                </a:lnTo>
                <a:lnTo>
                  <a:pt x="16801646" y="20997"/>
                </a:lnTo>
                <a:lnTo>
                  <a:pt x="16846263" y="36977"/>
                </a:lnTo>
                <a:lnTo>
                  <a:pt x="16889112" y="57227"/>
                </a:lnTo>
                <a:lnTo>
                  <a:pt x="16929873" y="81615"/>
                </a:lnTo>
                <a:lnTo>
                  <a:pt x="16968229" y="110010"/>
                </a:lnTo>
                <a:lnTo>
                  <a:pt x="17003860" y="142280"/>
                </a:lnTo>
                <a:lnTo>
                  <a:pt x="17036130" y="177911"/>
                </a:lnTo>
                <a:lnTo>
                  <a:pt x="17064525" y="216266"/>
                </a:lnTo>
                <a:lnTo>
                  <a:pt x="17088913" y="257028"/>
                </a:lnTo>
                <a:lnTo>
                  <a:pt x="17109163" y="299876"/>
                </a:lnTo>
                <a:lnTo>
                  <a:pt x="17125142" y="344494"/>
                </a:lnTo>
                <a:lnTo>
                  <a:pt x="17136720" y="390562"/>
                </a:lnTo>
                <a:lnTo>
                  <a:pt x="17143763" y="437762"/>
                </a:lnTo>
                <a:lnTo>
                  <a:pt x="17146140" y="485775"/>
                </a:lnTo>
                <a:lnTo>
                  <a:pt x="17146140" y="1426348"/>
                </a:lnTo>
                <a:lnTo>
                  <a:pt x="17143763" y="1474361"/>
                </a:lnTo>
                <a:lnTo>
                  <a:pt x="17136720" y="1521561"/>
                </a:lnTo>
                <a:lnTo>
                  <a:pt x="17125142" y="1567629"/>
                </a:lnTo>
                <a:lnTo>
                  <a:pt x="17109163" y="1612247"/>
                </a:lnTo>
                <a:lnTo>
                  <a:pt x="17088913" y="1655095"/>
                </a:lnTo>
                <a:lnTo>
                  <a:pt x="17064525" y="1695857"/>
                </a:lnTo>
                <a:lnTo>
                  <a:pt x="17036130" y="1734212"/>
                </a:lnTo>
                <a:lnTo>
                  <a:pt x="17003860" y="1769843"/>
                </a:lnTo>
                <a:lnTo>
                  <a:pt x="16968229" y="1802113"/>
                </a:lnTo>
                <a:lnTo>
                  <a:pt x="16929873" y="1830508"/>
                </a:lnTo>
                <a:lnTo>
                  <a:pt x="16889112" y="1854896"/>
                </a:lnTo>
                <a:lnTo>
                  <a:pt x="16846263" y="1875146"/>
                </a:lnTo>
                <a:lnTo>
                  <a:pt x="16801646" y="1891126"/>
                </a:lnTo>
                <a:lnTo>
                  <a:pt x="16755578" y="1902703"/>
                </a:lnTo>
                <a:lnTo>
                  <a:pt x="16708379" y="1909746"/>
                </a:lnTo>
                <a:lnTo>
                  <a:pt x="16660366" y="1912123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3096" y="7412843"/>
            <a:ext cx="17143730" cy="2019300"/>
          </a:xfrm>
          <a:custGeom>
            <a:avLst/>
            <a:gdLst/>
            <a:ahLst/>
            <a:cxnLst/>
            <a:rect l="l" t="t" r="r" b="b"/>
            <a:pathLst>
              <a:path w="17143730" h="2019300">
                <a:moveTo>
                  <a:pt x="16660364" y="2018726"/>
                </a:moveTo>
                <a:lnTo>
                  <a:pt x="485775" y="2018726"/>
                </a:lnTo>
                <a:lnTo>
                  <a:pt x="437762" y="2016349"/>
                </a:lnTo>
                <a:lnTo>
                  <a:pt x="390562" y="2009306"/>
                </a:lnTo>
                <a:lnTo>
                  <a:pt x="344494" y="1997728"/>
                </a:lnTo>
                <a:lnTo>
                  <a:pt x="299876" y="1981748"/>
                </a:lnTo>
                <a:lnTo>
                  <a:pt x="257028" y="1961498"/>
                </a:lnTo>
                <a:lnTo>
                  <a:pt x="216266" y="1937110"/>
                </a:lnTo>
                <a:lnTo>
                  <a:pt x="177911" y="1908715"/>
                </a:lnTo>
                <a:lnTo>
                  <a:pt x="142280" y="1876446"/>
                </a:lnTo>
                <a:lnTo>
                  <a:pt x="110010" y="1840815"/>
                </a:lnTo>
                <a:lnTo>
                  <a:pt x="81615" y="1802459"/>
                </a:lnTo>
                <a:lnTo>
                  <a:pt x="57227" y="1761698"/>
                </a:lnTo>
                <a:lnTo>
                  <a:pt x="36977" y="1718849"/>
                </a:lnTo>
                <a:lnTo>
                  <a:pt x="20997" y="1674232"/>
                </a:lnTo>
                <a:lnTo>
                  <a:pt x="9420" y="1628164"/>
                </a:lnTo>
                <a:lnTo>
                  <a:pt x="2377" y="1580964"/>
                </a:lnTo>
                <a:lnTo>
                  <a:pt x="0" y="153295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6660364" y="0"/>
                </a:lnTo>
                <a:lnTo>
                  <a:pt x="16708377" y="2377"/>
                </a:lnTo>
                <a:lnTo>
                  <a:pt x="16755576" y="9420"/>
                </a:lnTo>
                <a:lnTo>
                  <a:pt x="16801644" y="20997"/>
                </a:lnTo>
                <a:lnTo>
                  <a:pt x="16846261" y="36977"/>
                </a:lnTo>
                <a:lnTo>
                  <a:pt x="16889110" y="57227"/>
                </a:lnTo>
                <a:lnTo>
                  <a:pt x="16929871" y="81616"/>
                </a:lnTo>
                <a:lnTo>
                  <a:pt x="16968227" y="110011"/>
                </a:lnTo>
                <a:lnTo>
                  <a:pt x="17003858" y="142280"/>
                </a:lnTo>
                <a:lnTo>
                  <a:pt x="17036127" y="177911"/>
                </a:lnTo>
                <a:lnTo>
                  <a:pt x="17064522" y="216266"/>
                </a:lnTo>
                <a:lnTo>
                  <a:pt x="17088910" y="257028"/>
                </a:lnTo>
                <a:lnTo>
                  <a:pt x="17109160" y="299877"/>
                </a:lnTo>
                <a:lnTo>
                  <a:pt x="17125140" y="344494"/>
                </a:lnTo>
                <a:lnTo>
                  <a:pt x="17136717" y="390562"/>
                </a:lnTo>
                <a:lnTo>
                  <a:pt x="17143402" y="435360"/>
                </a:lnTo>
                <a:lnTo>
                  <a:pt x="17143402" y="1583365"/>
                </a:lnTo>
                <a:lnTo>
                  <a:pt x="17136717" y="1628164"/>
                </a:lnTo>
                <a:lnTo>
                  <a:pt x="17125140" y="1674232"/>
                </a:lnTo>
                <a:lnTo>
                  <a:pt x="17109160" y="1718849"/>
                </a:lnTo>
                <a:lnTo>
                  <a:pt x="17088910" y="1761698"/>
                </a:lnTo>
                <a:lnTo>
                  <a:pt x="17064522" y="1802459"/>
                </a:lnTo>
                <a:lnTo>
                  <a:pt x="17036127" y="1840815"/>
                </a:lnTo>
                <a:lnTo>
                  <a:pt x="17003858" y="1876446"/>
                </a:lnTo>
                <a:lnTo>
                  <a:pt x="16968227" y="1908715"/>
                </a:lnTo>
                <a:lnTo>
                  <a:pt x="16929871" y="1937110"/>
                </a:lnTo>
                <a:lnTo>
                  <a:pt x="16889110" y="1961498"/>
                </a:lnTo>
                <a:lnTo>
                  <a:pt x="16846261" y="1981748"/>
                </a:lnTo>
                <a:lnTo>
                  <a:pt x="16801644" y="1997728"/>
                </a:lnTo>
                <a:lnTo>
                  <a:pt x="16755576" y="2009306"/>
                </a:lnTo>
                <a:lnTo>
                  <a:pt x="16708377" y="2016349"/>
                </a:lnTo>
                <a:lnTo>
                  <a:pt x="16660364" y="2018726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16000" y="1837357"/>
            <a:ext cx="12565380" cy="74510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60"/>
              </a:spcBef>
            </a:pPr>
            <a:r>
              <a:rPr sz="3750" spc="1910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👤</a:t>
            </a:r>
            <a:r>
              <a:rPr sz="3750" spc="-1410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Persona</a:t>
            </a:r>
            <a:r>
              <a:rPr sz="3400" spc="-2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4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1:</a:t>
            </a:r>
            <a:r>
              <a:rPr sz="3400" spc="55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New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Adopter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(Age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21–30)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09855">
              <a:lnSpc>
                <a:spcPct val="100000"/>
              </a:lnSpc>
              <a:spcBef>
                <a:spcPts val="575"/>
              </a:spcBef>
            </a:pPr>
            <a:r>
              <a:rPr sz="3400" spc="-1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Goals:</a:t>
            </a:r>
            <a:r>
              <a:rPr sz="3400" spc="459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Find</a:t>
            </a:r>
            <a:r>
              <a:rPr sz="3400" spc="-2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3400" spc="-2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healthy,</a:t>
            </a:r>
            <a:r>
              <a:rPr sz="3400" spc="-2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verified</a:t>
            </a:r>
            <a:r>
              <a:rPr sz="3400" spc="-25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pet;</a:t>
            </a:r>
            <a:r>
              <a:rPr sz="3400" spc="-2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understand</a:t>
            </a:r>
            <a:r>
              <a:rPr sz="3400" spc="-2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care</a:t>
            </a:r>
            <a:r>
              <a:rPr sz="3400" spc="-25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basics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09855">
              <a:lnSpc>
                <a:spcPct val="100000"/>
              </a:lnSpc>
              <a:spcBef>
                <a:spcPts val="645"/>
              </a:spcBef>
            </a:pPr>
            <a:r>
              <a:rPr sz="3400" spc="-2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Pain</a:t>
            </a:r>
            <a:r>
              <a:rPr sz="3400" spc="-33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4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Points:</a:t>
            </a:r>
            <a:r>
              <a:rPr sz="3400" spc="31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Unverified</a:t>
            </a:r>
            <a:r>
              <a:rPr sz="3400" spc="-2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sources,</a:t>
            </a:r>
            <a:r>
              <a:rPr sz="3400" spc="-2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lack</a:t>
            </a:r>
            <a:r>
              <a:rPr sz="3400" spc="-2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3400" spc="-2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trust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505"/>
              </a:spcBef>
            </a:pP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3750" spc="1910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👤</a:t>
            </a:r>
            <a:r>
              <a:rPr sz="3750" spc="-1425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Persona</a:t>
            </a:r>
            <a:r>
              <a:rPr sz="3400" spc="-30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0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2:</a:t>
            </a:r>
            <a:r>
              <a:rPr sz="3400" spc="-2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7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Working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Professional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Owner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(Age</a:t>
            </a:r>
            <a:r>
              <a:rPr sz="3400" spc="-21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25–40)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Goals:</a:t>
            </a:r>
            <a:r>
              <a:rPr sz="3400" spc="-2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Quick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9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vet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booking,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easy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reordering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2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Pain</a:t>
            </a:r>
            <a:r>
              <a:rPr sz="3400" spc="-2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2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Points:</a:t>
            </a:r>
            <a:r>
              <a:rPr sz="3400" spc="-2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Time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constraints,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emergency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situations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4215"/>
              </a:spcBef>
            </a:pP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3750" spc="1910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👤</a:t>
            </a:r>
            <a:r>
              <a:rPr sz="3750" spc="-1400" dirty="0">
                <a:solidFill>
                  <a:srgbClr val="A3580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Persona</a:t>
            </a:r>
            <a:r>
              <a:rPr sz="3400" spc="-31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3:</a:t>
            </a:r>
            <a:r>
              <a:rPr sz="3400" spc="-31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7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First-</a:t>
            </a:r>
            <a:r>
              <a:rPr sz="3400" spc="-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Time</a:t>
            </a:r>
            <a:r>
              <a:rPr sz="3400" spc="-2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1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5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Parent</a:t>
            </a:r>
            <a:r>
              <a:rPr sz="3400" spc="-2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(Age</a:t>
            </a:r>
            <a:r>
              <a:rPr sz="3400" spc="-2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18–28)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Goals:</a:t>
            </a:r>
            <a:r>
              <a:rPr sz="3400" spc="-2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Guidance,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reliable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products,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easy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navigation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25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Pain</a:t>
            </a:r>
            <a:r>
              <a:rPr sz="3400" spc="-2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2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Points:</a:t>
            </a:r>
            <a:r>
              <a:rPr sz="3400" spc="-254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Overwhelming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information,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confusing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platforms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29345" y="7645033"/>
            <a:ext cx="1719868" cy="1613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5676" y="4801985"/>
            <a:ext cx="1535255" cy="15352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25676" y="1996266"/>
            <a:ext cx="1535255" cy="1535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416" y="309338"/>
            <a:ext cx="159804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32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USER</a:t>
            </a:r>
            <a:r>
              <a:rPr sz="9200" b="1" spc="18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6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INTERVIEWS</a:t>
            </a:r>
            <a:r>
              <a:rPr sz="9200" b="1" spc="19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-14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(Research)</a:t>
            </a:r>
            <a:endParaRPr sz="92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2938076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3538151"/>
            <a:ext cx="152400" cy="152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4138226"/>
            <a:ext cx="152400" cy="152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5938451"/>
            <a:ext cx="152400" cy="15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6538526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7138601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7738676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4307" y="8338751"/>
            <a:ext cx="152400" cy="1523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475424" y="3134545"/>
            <a:ext cx="4733925" cy="4733925"/>
            <a:chOff x="12475424" y="3134545"/>
            <a:chExt cx="4733925" cy="4733925"/>
          </a:xfrm>
        </p:grpSpPr>
        <p:sp>
          <p:nvSpPr>
            <p:cNvPr id="12" name="object 12"/>
            <p:cNvSpPr/>
            <p:nvPr/>
          </p:nvSpPr>
          <p:spPr>
            <a:xfrm>
              <a:off x="12971506" y="4380808"/>
              <a:ext cx="909955" cy="981075"/>
            </a:xfrm>
            <a:custGeom>
              <a:avLst/>
              <a:gdLst/>
              <a:ahLst/>
              <a:cxnLst/>
              <a:rect l="l" t="t" r="r" b="b"/>
              <a:pathLst>
                <a:path w="909955" h="981075">
                  <a:moveTo>
                    <a:pt x="568390" y="340679"/>
                  </a:moveTo>
                  <a:lnTo>
                    <a:pt x="560343" y="343341"/>
                  </a:lnTo>
                  <a:lnTo>
                    <a:pt x="552448" y="344925"/>
                  </a:lnTo>
                  <a:lnTo>
                    <a:pt x="509496" y="341110"/>
                  </a:lnTo>
                  <a:lnTo>
                    <a:pt x="472439" y="321697"/>
                  </a:lnTo>
                  <a:lnTo>
                    <a:pt x="442416" y="290949"/>
                  </a:lnTo>
                  <a:lnTo>
                    <a:pt x="420565" y="253132"/>
                  </a:lnTo>
                  <a:lnTo>
                    <a:pt x="408025" y="212510"/>
                  </a:lnTo>
                  <a:lnTo>
                    <a:pt x="401649" y="166549"/>
                  </a:lnTo>
                  <a:lnTo>
                    <a:pt x="404301" y="119170"/>
                  </a:lnTo>
                  <a:lnTo>
                    <a:pt x="417131" y="74105"/>
                  </a:lnTo>
                  <a:lnTo>
                    <a:pt x="441294" y="35087"/>
                  </a:lnTo>
                  <a:lnTo>
                    <a:pt x="477944" y="5846"/>
                  </a:lnTo>
                  <a:lnTo>
                    <a:pt x="526999" y="0"/>
                  </a:lnTo>
                  <a:lnTo>
                    <a:pt x="567384" y="15459"/>
                  </a:lnTo>
                  <a:lnTo>
                    <a:pt x="600897" y="44627"/>
                  </a:lnTo>
                  <a:lnTo>
                    <a:pt x="623691" y="82072"/>
                  </a:lnTo>
                  <a:lnTo>
                    <a:pt x="639900" y="124428"/>
                  </a:lnTo>
                  <a:lnTo>
                    <a:pt x="647890" y="169945"/>
                  </a:lnTo>
                  <a:lnTo>
                    <a:pt x="646928" y="216090"/>
                  </a:lnTo>
                  <a:lnTo>
                    <a:pt x="636280" y="260330"/>
                  </a:lnTo>
                  <a:lnTo>
                    <a:pt x="615212" y="300135"/>
                  </a:lnTo>
                  <a:lnTo>
                    <a:pt x="582991" y="332968"/>
                  </a:lnTo>
                  <a:lnTo>
                    <a:pt x="568390" y="340679"/>
                  </a:lnTo>
                  <a:close/>
                </a:path>
                <a:path w="909955" h="981075">
                  <a:moveTo>
                    <a:pt x="308104" y="427548"/>
                  </a:moveTo>
                  <a:lnTo>
                    <a:pt x="301255" y="429277"/>
                  </a:lnTo>
                  <a:lnTo>
                    <a:pt x="294243" y="430354"/>
                  </a:lnTo>
                  <a:lnTo>
                    <a:pt x="245043" y="423724"/>
                  </a:lnTo>
                  <a:lnTo>
                    <a:pt x="201098" y="403194"/>
                  </a:lnTo>
                  <a:lnTo>
                    <a:pt x="163507" y="371647"/>
                  </a:lnTo>
                  <a:lnTo>
                    <a:pt x="133347" y="331962"/>
                  </a:lnTo>
                  <a:lnTo>
                    <a:pt x="111693" y="287019"/>
                  </a:lnTo>
                  <a:lnTo>
                    <a:pt x="99774" y="240287"/>
                  </a:lnTo>
                  <a:lnTo>
                    <a:pt x="99624" y="239699"/>
                  </a:lnTo>
                  <a:lnTo>
                    <a:pt x="109532" y="165475"/>
                  </a:lnTo>
                  <a:lnTo>
                    <a:pt x="160426" y="114453"/>
                  </a:lnTo>
                  <a:lnTo>
                    <a:pt x="182221" y="110063"/>
                  </a:lnTo>
                  <a:lnTo>
                    <a:pt x="231230" y="116094"/>
                  </a:lnTo>
                  <a:lnTo>
                    <a:pt x="274931" y="137334"/>
                  </a:lnTo>
                  <a:lnTo>
                    <a:pt x="312177" y="170012"/>
                  </a:lnTo>
                  <a:lnTo>
                    <a:pt x="341820" y="210359"/>
                  </a:lnTo>
                  <a:lnTo>
                    <a:pt x="362714" y="254606"/>
                  </a:lnTo>
                  <a:lnTo>
                    <a:pt x="373742" y="300163"/>
                  </a:lnTo>
                  <a:lnTo>
                    <a:pt x="372472" y="347614"/>
                  </a:lnTo>
                  <a:lnTo>
                    <a:pt x="372468" y="347774"/>
                  </a:lnTo>
                  <a:lnTo>
                    <a:pt x="355938" y="390715"/>
                  </a:lnTo>
                  <a:lnTo>
                    <a:pt x="321198" y="422260"/>
                  </a:lnTo>
                  <a:lnTo>
                    <a:pt x="314766" y="425199"/>
                  </a:lnTo>
                  <a:lnTo>
                    <a:pt x="308104" y="427548"/>
                  </a:lnTo>
                  <a:close/>
                </a:path>
                <a:path w="909955" h="981075">
                  <a:moveTo>
                    <a:pt x="809743" y="512624"/>
                  </a:moveTo>
                  <a:lnTo>
                    <a:pt x="763881" y="511187"/>
                  </a:lnTo>
                  <a:lnTo>
                    <a:pt x="725364" y="487563"/>
                  </a:lnTo>
                  <a:lnTo>
                    <a:pt x="697562" y="449810"/>
                  </a:lnTo>
                  <a:lnTo>
                    <a:pt x="683844" y="405988"/>
                  </a:lnTo>
                  <a:lnTo>
                    <a:pt x="679077" y="356541"/>
                  </a:lnTo>
                  <a:lnTo>
                    <a:pt x="685720" y="306271"/>
                  </a:lnTo>
                  <a:lnTo>
                    <a:pt x="704005" y="259500"/>
                  </a:lnTo>
                  <a:lnTo>
                    <a:pt x="734162" y="220553"/>
                  </a:lnTo>
                  <a:lnTo>
                    <a:pt x="776425" y="193751"/>
                  </a:lnTo>
                  <a:lnTo>
                    <a:pt x="819840" y="193466"/>
                  </a:lnTo>
                  <a:lnTo>
                    <a:pt x="857329" y="213291"/>
                  </a:lnTo>
                  <a:lnTo>
                    <a:pt x="885759" y="246627"/>
                  </a:lnTo>
                  <a:lnTo>
                    <a:pt x="901641" y="285986"/>
                  </a:lnTo>
                  <a:lnTo>
                    <a:pt x="901999" y="286872"/>
                  </a:lnTo>
                  <a:lnTo>
                    <a:pt x="909675" y="329869"/>
                  </a:lnTo>
                  <a:lnTo>
                    <a:pt x="908335" y="375006"/>
                  </a:lnTo>
                  <a:lnTo>
                    <a:pt x="897825" y="419067"/>
                  </a:lnTo>
                  <a:lnTo>
                    <a:pt x="877992" y="458835"/>
                  </a:lnTo>
                  <a:lnTo>
                    <a:pt x="848683" y="491093"/>
                  </a:lnTo>
                  <a:lnTo>
                    <a:pt x="809743" y="512624"/>
                  </a:lnTo>
                  <a:close/>
                </a:path>
                <a:path w="909955" h="981075">
                  <a:moveTo>
                    <a:pt x="209575" y="725493"/>
                  </a:moveTo>
                  <a:lnTo>
                    <a:pt x="164185" y="724574"/>
                  </a:lnTo>
                  <a:lnTo>
                    <a:pt x="121206" y="711641"/>
                  </a:lnTo>
                  <a:lnTo>
                    <a:pt x="82281" y="688593"/>
                  </a:lnTo>
                  <a:lnTo>
                    <a:pt x="49052" y="657332"/>
                  </a:lnTo>
                  <a:lnTo>
                    <a:pt x="23164" y="619757"/>
                  </a:lnTo>
                  <a:lnTo>
                    <a:pt x="6749" y="578987"/>
                  </a:lnTo>
                  <a:lnTo>
                    <a:pt x="6258" y="577769"/>
                  </a:lnTo>
                  <a:lnTo>
                    <a:pt x="846" y="539409"/>
                  </a:lnTo>
                  <a:lnTo>
                    <a:pt x="0" y="533148"/>
                  </a:lnTo>
                  <a:lnTo>
                    <a:pt x="4630" y="505274"/>
                  </a:lnTo>
                  <a:lnTo>
                    <a:pt x="17821" y="481228"/>
                  </a:lnTo>
                  <a:lnTo>
                    <a:pt x="37657" y="462449"/>
                  </a:lnTo>
                  <a:lnTo>
                    <a:pt x="62244" y="450256"/>
                  </a:lnTo>
                  <a:lnTo>
                    <a:pt x="62011" y="450333"/>
                  </a:lnTo>
                  <a:lnTo>
                    <a:pt x="72758" y="447582"/>
                  </a:lnTo>
                  <a:lnTo>
                    <a:pt x="83596" y="446183"/>
                  </a:lnTo>
                  <a:lnTo>
                    <a:pt x="94643" y="446153"/>
                  </a:lnTo>
                  <a:lnTo>
                    <a:pt x="105775" y="447568"/>
                  </a:lnTo>
                  <a:lnTo>
                    <a:pt x="149024" y="459175"/>
                  </a:lnTo>
                  <a:lnTo>
                    <a:pt x="188904" y="480723"/>
                  </a:lnTo>
                  <a:lnTo>
                    <a:pt x="223308" y="510419"/>
                  </a:lnTo>
                  <a:lnTo>
                    <a:pt x="250717" y="546629"/>
                  </a:lnTo>
                  <a:lnTo>
                    <a:pt x="268951" y="586553"/>
                  </a:lnTo>
                  <a:lnTo>
                    <a:pt x="269342" y="587410"/>
                  </a:lnTo>
                  <a:lnTo>
                    <a:pt x="269465" y="587678"/>
                  </a:lnTo>
                  <a:lnTo>
                    <a:pt x="277842" y="631665"/>
                  </a:lnTo>
                  <a:lnTo>
                    <a:pt x="277885" y="631893"/>
                  </a:lnTo>
                  <a:lnTo>
                    <a:pt x="274490" y="663431"/>
                  </a:lnTo>
                  <a:lnTo>
                    <a:pt x="261315" y="692047"/>
                  </a:lnTo>
                  <a:lnTo>
                    <a:pt x="239347" y="713985"/>
                  </a:lnTo>
                  <a:lnTo>
                    <a:pt x="209575" y="725493"/>
                  </a:lnTo>
                  <a:close/>
                </a:path>
                <a:path w="909955" h="981075">
                  <a:moveTo>
                    <a:pt x="420873" y="978365"/>
                  </a:moveTo>
                  <a:lnTo>
                    <a:pt x="377002" y="980733"/>
                  </a:lnTo>
                  <a:lnTo>
                    <a:pt x="337858" y="962804"/>
                  </a:lnTo>
                  <a:lnTo>
                    <a:pt x="309839" y="929856"/>
                  </a:lnTo>
                  <a:lnTo>
                    <a:pt x="299341" y="887164"/>
                  </a:lnTo>
                  <a:lnTo>
                    <a:pt x="296429" y="838191"/>
                  </a:lnTo>
                  <a:lnTo>
                    <a:pt x="299063" y="789175"/>
                  </a:lnTo>
                  <a:lnTo>
                    <a:pt x="306575" y="740548"/>
                  </a:lnTo>
                  <a:lnTo>
                    <a:pt x="318294" y="692742"/>
                  </a:lnTo>
                  <a:lnTo>
                    <a:pt x="333551" y="646190"/>
                  </a:lnTo>
                  <a:lnTo>
                    <a:pt x="359489" y="598316"/>
                  </a:lnTo>
                  <a:lnTo>
                    <a:pt x="395091" y="556162"/>
                  </a:lnTo>
                  <a:lnTo>
                    <a:pt x="438435" y="522200"/>
                  </a:lnTo>
                  <a:lnTo>
                    <a:pt x="487600" y="498903"/>
                  </a:lnTo>
                  <a:lnTo>
                    <a:pt x="539250" y="488844"/>
                  </a:lnTo>
                  <a:lnTo>
                    <a:pt x="566132" y="489215"/>
                  </a:lnTo>
                  <a:lnTo>
                    <a:pt x="645053" y="510170"/>
                  </a:lnTo>
                  <a:lnTo>
                    <a:pt x="693756" y="534159"/>
                  </a:lnTo>
                  <a:lnTo>
                    <a:pt x="739770" y="563560"/>
                  </a:lnTo>
                  <a:lnTo>
                    <a:pt x="783634" y="596361"/>
                  </a:lnTo>
                  <a:lnTo>
                    <a:pt x="825887" y="630549"/>
                  </a:lnTo>
                  <a:lnTo>
                    <a:pt x="854227" y="659769"/>
                  </a:lnTo>
                  <a:lnTo>
                    <a:pt x="880351" y="692157"/>
                  </a:lnTo>
                  <a:lnTo>
                    <a:pt x="899204" y="728116"/>
                  </a:lnTo>
                  <a:lnTo>
                    <a:pt x="904831" y="762541"/>
                  </a:lnTo>
                  <a:lnTo>
                    <a:pt x="606275" y="861321"/>
                  </a:lnTo>
                  <a:lnTo>
                    <a:pt x="566863" y="881988"/>
                  </a:lnTo>
                  <a:lnTo>
                    <a:pt x="531380" y="908126"/>
                  </a:lnTo>
                  <a:lnTo>
                    <a:pt x="496852" y="935746"/>
                  </a:lnTo>
                  <a:lnTo>
                    <a:pt x="460832" y="960581"/>
                  </a:lnTo>
                  <a:lnTo>
                    <a:pt x="420873" y="978365"/>
                  </a:lnTo>
                  <a:close/>
                </a:path>
                <a:path w="909955" h="981075">
                  <a:moveTo>
                    <a:pt x="825778" y="845949"/>
                  </a:moveTo>
                  <a:lnTo>
                    <a:pt x="786126" y="848707"/>
                  </a:lnTo>
                  <a:lnTo>
                    <a:pt x="740476" y="845594"/>
                  </a:lnTo>
                  <a:lnTo>
                    <a:pt x="694550" y="843399"/>
                  </a:lnTo>
                  <a:lnTo>
                    <a:pt x="649317" y="847080"/>
                  </a:lnTo>
                  <a:lnTo>
                    <a:pt x="904831" y="762541"/>
                  </a:lnTo>
                  <a:lnTo>
                    <a:pt x="905730" y="768045"/>
                  </a:lnTo>
                  <a:lnTo>
                    <a:pt x="891392" y="805208"/>
                  </a:lnTo>
                  <a:lnTo>
                    <a:pt x="862802" y="831318"/>
                  </a:lnTo>
                  <a:lnTo>
                    <a:pt x="825778" y="845949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44907" y="5532195"/>
              <a:ext cx="3927475" cy="2216150"/>
            </a:xfrm>
            <a:custGeom>
              <a:avLst/>
              <a:gdLst/>
              <a:ahLst/>
              <a:cxnLst/>
              <a:rect l="l" t="t" r="r" b="b"/>
              <a:pathLst>
                <a:path w="3927475" h="2216150">
                  <a:moveTo>
                    <a:pt x="707440" y="1837055"/>
                  </a:moveTo>
                  <a:lnTo>
                    <a:pt x="687031" y="1797532"/>
                  </a:lnTo>
                  <a:lnTo>
                    <a:pt x="666229" y="1788541"/>
                  </a:lnTo>
                  <a:lnTo>
                    <a:pt x="662457" y="1787842"/>
                  </a:lnTo>
                  <a:lnTo>
                    <a:pt x="658837" y="1786763"/>
                  </a:lnTo>
                  <a:lnTo>
                    <a:pt x="658837" y="1828215"/>
                  </a:lnTo>
                  <a:lnTo>
                    <a:pt x="657440" y="1828876"/>
                  </a:lnTo>
                  <a:lnTo>
                    <a:pt x="516775" y="1883435"/>
                  </a:lnTo>
                  <a:lnTo>
                    <a:pt x="516775" y="1926844"/>
                  </a:lnTo>
                  <a:lnTo>
                    <a:pt x="489000" y="1942211"/>
                  </a:lnTo>
                  <a:lnTo>
                    <a:pt x="489000" y="2161235"/>
                  </a:lnTo>
                  <a:lnTo>
                    <a:pt x="488797" y="2164054"/>
                  </a:lnTo>
                  <a:lnTo>
                    <a:pt x="486727" y="2165794"/>
                  </a:lnTo>
                  <a:lnTo>
                    <a:pt x="485063" y="2167763"/>
                  </a:lnTo>
                  <a:lnTo>
                    <a:pt x="483235" y="2171103"/>
                  </a:lnTo>
                  <a:lnTo>
                    <a:pt x="482244" y="2172004"/>
                  </a:lnTo>
                  <a:lnTo>
                    <a:pt x="480301" y="2173821"/>
                  </a:lnTo>
                  <a:lnTo>
                    <a:pt x="466115" y="2164219"/>
                  </a:lnTo>
                  <a:lnTo>
                    <a:pt x="460540" y="2161032"/>
                  </a:lnTo>
                  <a:lnTo>
                    <a:pt x="465658" y="2159571"/>
                  </a:lnTo>
                  <a:lnTo>
                    <a:pt x="467360" y="2159089"/>
                  </a:lnTo>
                  <a:lnTo>
                    <a:pt x="474408" y="2157260"/>
                  </a:lnTo>
                  <a:lnTo>
                    <a:pt x="476211" y="2156841"/>
                  </a:lnTo>
                  <a:lnTo>
                    <a:pt x="481647" y="2155558"/>
                  </a:lnTo>
                  <a:lnTo>
                    <a:pt x="488467" y="2155075"/>
                  </a:lnTo>
                  <a:lnTo>
                    <a:pt x="488911" y="2158263"/>
                  </a:lnTo>
                  <a:lnTo>
                    <a:pt x="489000" y="2161235"/>
                  </a:lnTo>
                  <a:lnTo>
                    <a:pt x="489000" y="1942211"/>
                  </a:lnTo>
                  <a:lnTo>
                    <a:pt x="485381" y="1944204"/>
                  </a:lnTo>
                  <a:lnTo>
                    <a:pt x="485381" y="2112314"/>
                  </a:lnTo>
                  <a:lnTo>
                    <a:pt x="484962" y="2113546"/>
                  </a:lnTo>
                  <a:lnTo>
                    <a:pt x="484860" y="2114943"/>
                  </a:lnTo>
                  <a:lnTo>
                    <a:pt x="470598" y="2117026"/>
                  </a:lnTo>
                  <a:lnTo>
                    <a:pt x="456438" y="2120620"/>
                  </a:lnTo>
                  <a:lnTo>
                    <a:pt x="442950" y="2124595"/>
                  </a:lnTo>
                  <a:lnTo>
                    <a:pt x="429514" y="2130069"/>
                  </a:lnTo>
                  <a:lnTo>
                    <a:pt x="412127" y="2111324"/>
                  </a:lnTo>
                  <a:lnTo>
                    <a:pt x="432663" y="2108454"/>
                  </a:lnTo>
                  <a:lnTo>
                    <a:pt x="479882" y="2101850"/>
                  </a:lnTo>
                  <a:lnTo>
                    <a:pt x="481787" y="2101481"/>
                  </a:lnTo>
                  <a:lnTo>
                    <a:pt x="482473" y="2101875"/>
                  </a:lnTo>
                  <a:lnTo>
                    <a:pt x="483730" y="2101126"/>
                  </a:lnTo>
                  <a:lnTo>
                    <a:pt x="483844" y="2105583"/>
                  </a:lnTo>
                  <a:lnTo>
                    <a:pt x="484632" y="2108962"/>
                  </a:lnTo>
                  <a:lnTo>
                    <a:pt x="485381" y="2112314"/>
                  </a:lnTo>
                  <a:lnTo>
                    <a:pt x="485381" y="1944204"/>
                  </a:lnTo>
                  <a:lnTo>
                    <a:pt x="480390" y="1946973"/>
                  </a:lnTo>
                  <a:lnTo>
                    <a:pt x="480390" y="2062619"/>
                  </a:lnTo>
                  <a:lnTo>
                    <a:pt x="477939" y="2062683"/>
                  </a:lnTo>
                  <a:lnTo>
                    <a:pt x="476186" y="2061667"/>
                  </a:lnTo>
                  <a:lnTo>
                    <a:pt x="376631" y="2076335"/>
                  </a:lnTo>
                  <a:lnTo>
                    <a:pt x="363016" y="2061210"/>
                  </a:lnTo>
                  <a:lnTo>
                    <a:pt x="391236" y="2053971"/>
                  </a:lnTo>
                  <a:lnTo>
                    <a:pt x="420116" y="2045639"/>
                  </a:lnTo>
                  <a:lnTo>
                    <a:pt x="448411" y="2038426"/>
                  </a:lnTo>
                  <a:lnTo>
                    <a:pt x="477367" y="2030145"/>
                  </a:lnTo>
                  <a:lnTo>
                    <a:pt x="480390" y="2062619"/>
                  </a:lnTo>
                  <a:lnTo>
                    <a:pt x="480390" y="1946973"/>
                  </a:lnTo>
                  <a:lnTo>
                    <a:pt x="473875" y="1950567"/>
                  </a:lnTo>
                  <a:lnTo>
                    <a:pt x="472706" y="1952815"/>
                  </a:lnTo>
                  <a:lnTo>
                    <a:pt x="471525" y="1955063"/>
                  </a:lnTo>
                  <a:lnTo>
                    <a:pt x="470344" y="1957324"/>
                  </a:lnTo>
                  <a:lnTo>
                    <a:pt x="469747" y="1958441"/>
                  </a:lnTo>
                  <a:lnTo>
                    <a:pt x="473138" y="1989658"/>
                  </a:lnTo>
                  <a:lnTo>
                    <a:pt x="372325" y="2016785"/>
                  </a:lnTo>
                  <a:lnTo>
                    <a:pt x="321475" y="2031555"/>
                  </a:lnTo>
                  <a:lnTo>
                    <a:pt x="271424" y="2045309"/>
                  </a:lnTo>
                  <a:lnTo>
                    <a:pt x="220929" y="2060282"/>
                  </a:lnTo>
                  <a:lnTo>
                    <a:pt x="171272" y="2074278"/>
                  </a:lnTo>
                  <a:lnTo>
                    <a:pt x="149885" y="2080793"/>
                  </a:lnTo>
                  <a:lnTo>
                    <a:pt x="149885" y="2123490"/>
                  </a:lnTo>
                  <a:lnTo>
                    <a:pt x="138518" y="2128685"/>
                  </a:lnTo>
                  <a:lnTo>
                    <a:pt x="131914" y="2132228"/>
                  </a:lnTo>
                  <a:lnTo>
                    <a:pt x="110045" y="2143112"/>
                  </a:lnTo>
                  <a:lnTo>
                    <a:pt x="98018" y="2149386"/>
                  </a:lnTo>
                  <a:lnTo>
                    <a:pt x="96443" y="2149957"/>
                  </a:lnTo>
                  <a:lnTo>
                    <a:pt x="95529" y="2149437"/>
                  </a:lnTo>
                  <a:lnTo>
                    <a:pt x="94754" y="2150453"/>
                  </a:lnTo>
                  <a:lnTo>
                    <a:pt x="91859" y="2148789"/>
                  </a:lnTo>
                  <a:lnTo>
                    <a:pt x="91262" y="2146985"/>
                  </a:lnTo>
                  <a:lnTo>
                    <a:pt x="90462" y="2146528"/>
                  </a:lnTo>
                  <a:lnTo>
                    <a:pt x="90385" y="2145017"/>
                  </a:lnTo>
                  <a:lnTo>
                    <a:pt x="90868" y="2143836"/>
                  </a:lnTo>
                  <a:lnTo>
                    <a:pt x="90678" y="2143722"/>
                  </a:lnTo>
                  <a:lnTo>
                    <a:pt x="92481" y="2140356"/>
                  </a:lnTo>
                  <a:lnTo>
                    <a:pt x="106476" y="2136673"/>
                  </a:lnTo>
                  <a:lnTo>
                    <a:pt x="135813" y="2127135"/>
                  </a:lnTo>
                  <a:lnTo>
                    <a:pt x="149885" y="2123490"/>
                  </a:lnTo>
                  <a:lnTo>
                    <a:pt x="149885" y="2080793"/>
                  </a:lnTo>
                  <a:lnTo>
                    <a:pt x="121234" y="2089505"/>
                  </a:lnTo>
                  <a:lnTo>
                    <a:pt x="128104" y="2077339"/>
                  </a:lnTo>
                  <a:lnTo>
                    <a:pt x="204317" y="2047836"/>
                  </a:lnTo>
                  <a:lnTo>
                    <a:pt x="516775" y="1926844"/>
                  </a:lnTo>
                  <a:lnTo>
                    <a:pt x="516775" y="1883435"/>
                  </a:lnTo>
                  <a:lnTo>
                    <a:pt x="159346" y="2022068"/>
                  </a:lnTo>
                  <a:lnTo>
                    <a:pt x="166230" y="2009902"/>
                  </a:lnTo>
                  <a:lnTo>
                    <a:pt x="176225" y="1992210"/>
                  </a:lnTo>
                  <a:lnTo>
                    <a:pt x="177609" y="1993011"/>
                  </a:lnTo>
                  <a:lnTo>
                    <a:pt x="179552" y="1992655"/>
                  </a:lnTo>
                  <a:lnTo>
                    <a:pt x="182867" y="1991626"/>
                  </a:lnTo>
                  <a:lnTo>
                    <a:pt x="184302" y="1990979"/>
                  </a:lnTo>
                  <a:lnTo>
                    <a:pt x="251015" y="1963343"/>
                  </a:lnTo>
                  <a:lnTo>
                    <a:pt x="572693" y="1830082"/>
                  </a:lnTo>
                  <a:lnTo>
                    <a:pt x="583069" y="1825777"/>
                  </a:lnTo>
                  <a:lnTo>
                    <a:pt x="597903" y="1819643"/>
                  </a:lnTo>
                  <a:lnTo>
                    <a:pt x="602348" y="1817801"/>
                  </a:lnTo>
                  <a:lnTo>
                    <a:pt x="627634" y="1822043"/>
                  </a:lnTo>
                  <a:lnTo>
                    <a:pt x="637679" y="1823415"/>
                  </a:lnTo>
                  <a:lnTo>
                    <a:pt x="642302" y="1824596"/>
                  </a:lnTo>
                  <a:lnTo>
                    <a:pt x="643102" y="1825053"/>
                  </a:lnTo>
                  <a:lnTo>
                    <a:pt x="647992" y="1826399"/>
                  </a:lnTo>
                  <a:lnTo>
                    <a:pt x="654926" y="1827441"/>
                  </a:lnTo>
                  <a:lnTo>
                    <a:pt x="657974" y="1827720"/>
                  </a:lnTo>
                  <a:lnTo>
                    <a:pt x="658837" y="1828215"/>
                  </a:lnTo>
                  <a:lnTo>
                    <a:pt x="658837" y="1786763"/>
                  </a:lnTo>
                  <a:lnTo>
                    <a:pt x="657059" y="1786216"/>
                  </a:lnTo>
                  <a:lnTo>
                    <a:pt x="650633" y="1785454"/>
                  </a:lnTo>
                  <a:lnTo>
                    <a:pt x="649008" y="1784527"/>
                  </a:lnTo>
                  <a:lnTo>
                    <a:pt x="642277" y="1783600"/>
                  </a:lnTo>
                  <a:lnTo>
                    <a:pt x="628408" y="1781505"/>
                  </a:lnTo>
                  <a:lnTo>
                    <a:pt x="606653" y="1777809"/>
                  </a:lnTo>
                  <a:lnTo>
                    <a:pt x="576237" y="1772094"/>
                  </a:lnTo>
                  <a:lnTo>
                    <a:pt x="528332" y="1763623"/>
                  </a:lnTo>
                  <a:lnTo>
                    <a:pt x="528332" y="1804657"/>
                  </a:lnTo>
                  <a:lnTo>
                    <a:pt x="206908" y="1938070"/>
                  </a:lnTo>
                  <a:lnTo>
                    <a:pt x="208749" y="1934730"/>
                  </a:lnTo>
                  <a:lnTo>
                    <a:pt x="210578" y="1931390"/>
                  </a:lnTo>
                  <a:lnTo>
                    <a:pt x="215392" y="1922437"/>
                  </a:lnTo>
                  <a:lnTo>
                    <a:pt x="215684" y="1915287"/>
                  </a:lnTo>
                  <a:lnTo>
                    <a:pt x="213106" y="1909419"/>
                  </a:lnTo>
                  <a:lnTo>
                    <a:pt x="228396" y="1903552"/>
                  </a:lnTo>
                  <a:lnTo>
                    <a:pt x="499033" y="1799564"/>
                  </a:lnTo>
                  <a:lnTo>
                    <a:pt x="528332" y="1804657"/>
                  </a:lnTo>
                  <a:lnTo>
                    <a:pt x="528332" y="1763623"/>
                  </a:lnTo>
                  <a:lnTo>
                    <a:pt x="494944" y="1757705"/>
                  </a:lnTo>
                  <a:lnTo>
                    <a:pt x="492963" y="1758022"/>
                  </a:lnTo>
                  <a:lnTo>
                    <a:pt x="491083" y="1758416"/>
                  </a:lnTo>
                  <a:lnTo>
                    <a:pt x="489432" y="1757464"/>
                  </a:lnTo>
                  <a:lnTo>
                    <a:pt x="485571" y="1720126"/>
                  </a:lnTo>
                  <a:lnTo>
                    <a:pt x="484822" y="1715300"/>
                  </a:lnTo>
                  <a:lnTo>
                    <a:pt x="484809" y="1713826"/>
                  </a:lnTo>
                  <a:lnTo>
                    <a:pt x="484124" y="1706118"/>
                  </a:lnTo>
                  <a:lnTo>
                    <a:pt x="484035" y="1704606"/>
                  </a:lnTo>
                  <a:lnTo>
                    <a:pt x="483730" y="1702968"/>
                  </a:lnTo>
                  <a:lnTo>
                    <a:pt x="483209" y="1701203"/>
                  </a:lnTo>
                  <a:lnTo>
                    <a:pt x="482955" y="1699590"/>
                  </a:lnTo>
                  <a:lnTo>
                    <a:pt x="481457" y="1684096"/>
                  </a:lnTo>
                  <a:lnTo>
                    <a:pt x="481253" y="1679587"/>
                  </a:lnTo>
                  <a:lnTo>
                    <a:pt x="480618" y="1679219"/>
                  </a:lnTo>
                  <a:lnTo>
                    <a:pt x="480593" y="1677746"/>
                  </a:lnTo>
                  <a:lnTo>
                    <a:pt x="480529" y="1676247"/>
                  </a:lnTo>
                  <a:lnTo>
                    <a:pt x="479247" y="1669656"/>
                  </a:lnTo>
                  <a:lnTo>
                    <a:pt x="480009" y="1667167"/>
                  </a:lnTo>
                  <a:lnTo>
                    <a:pt x="479996" y="1665693"/>
                  </a:lnTo>
                  <a:lnTo>
                    <a:pt x="471932" y="1589341"/>
                  </a:lnTo>
                  <a:lnTo>
                    <a:pt x="469290" y="1564411"/>
                  </a:lnTo>
                  <a:lnTo>
                    <a:pt x="468731" y="1562620"/>
                  </a:lnTo>
                  <a:lnTo>
                    <a:pt x="467893" y="1557756"/>
                  </a:lnTo>
                  <a:lnTo>
                    <a:pt x="468147" y="1556435"/>
                  </a:lnTo>
                  <a:lnTo>
                    <a:pt x="466559" y="1554060"/>
                  </a:lnTo>
                  <a:lnTo>
                    <a:pt x="466191" y="1550924"/>
                  </a:lnTo>
                  <a:lnTo>
                    <a:pt x="464896" y="1548714"/>
                  </a:lnTo>
                  <a:lnTo>
                    <a:pt x="459917" y="1541475"/>
                  </a:lnTo>
                  <a:lnTo>
                    <a:pt x="454329" y="1533880"/>
                  </a:lnTo>
                  <a:lnTo>
                    <a:pt x="450875" y="1531912"/>
                  </a:lnTo>
                  <a:lnTo>
                    <a:pt x="450875" y="1774901"/>
                  </a:lnTo>
                  <a:lnTo>
                    <a:pt x="183362" y="1877733"/>
                  </a:lnTo>
                  <a:lnTo>
                    <a:pt x="149517" y="1843697"/>
                  </a:lnTo>
                  <a:lnTo>
                    <a:pt x="166776" y="1838947"/>
                  </a:lnTo>
                  <a:lnTo>
                    <a:pt x="199555" y="1829930"/>
                  </a:lnTo>
                  <a:lnTo>
                    <a:pt x="249796" y="1814804"/>
                  </a:lnTo>
                  <a:lnTo>
                    <a:pt x="299567" y="1799424"/>
                  </a:lnTo>
                  <a:lnTo>
                    <a:pt x="330149" y="1789137"/>
                  </a:lnTo>
                  <a:lnTo>
                    <a:pt x="349465" y="1782635"/>
                  </a:lnTo>
                  <a:lnTo>
                    <a:pt x="355828" y="1780425"/>
                  </a:lnTo>
                  <a:lnTo>
                    <a:pt x="398805" y="1765541"/>
                  </a:lnTo>
                  <a:lnTo>
                    <a:pt x="447573" y="1748116"/>
                  </a:lnTo>
                  <a:lnTo>
                    <a:pt x="448335" y="1755876"/>
                  </a:lnTo>
                  <a:lnTo>
                    <a:pt x="448919" y="1763522"/>
                  </a:lnTo>
                  <a:lnTo>
                    <a:pt x="449808" y="1769897"/>
                  </a:lnTo>
                  <a:lnTo>
                    <a:pt x="450875" y="1774901"/>
                  </a:lnTo>
                  <a:lnTo>
                    <a:pt x="450875" y="1531912"/>
                  </a:lnTo>
                  <a:lnTo>
                    <a:pt x="443585" y="1527733"/>
                  </a:lnTo>
                  <a:lnTo>
                    <a:pt x="443585" y="1706308"/>
                  </a:lnTo>
                  <a:lnTo>
                    <a:pt x="409854" y="1719173"/>
                  </a:lnTo>
                  <a:lnTo>
                    <a:pt x="376466" y="1730781"/>
                  </a:lnTo>
                  <a:lnTo>
                    <a:pt x="342811" y="1742224"/>
                  </a:lnTo>
                  <a:lnTo>
                    <a:pt x="308876" y="1753527"/>
                  </a:lnTo>
                  <a:lnTo>
                    <a:pt x="310235" y="1751368"/>
                  </a:lnTo>
                  <a:lnTo>
                    <a:pt x="311543" y="1749196"/>
                  </a:lnTo>
                  <a:lnTo>
                    <a:pt x="312267" y="1748142"/>
                  </a:lnTo>
                  <a:lnTo>
                    <a:pt x="313093" y="1747151"/>
                  </a:lnTo>
                  <a:lnTo>
                    <a:pt x="314325" y="1744929"/>
                  </a:lnTo>
                  <a:lnTo>
                    <a:pt x="315455" y="1742643"/>
                  </a:lnTo>
                  <a:lnTo>
                    <a:pt x="326110" y="1723872"/>
                  </a:lnTo>
                  <a:lnTo>
                    <a:pt x="327914" y="1720519"/>
                  </a:lnTo>
                  <a:lnTo>
                    <a:pt x="328498" y="1719389"/>
                  </a:lnTo>
                  <a:lnTo>
                    <a:pt x="329526" y="1717052"/>
                  </a:lnTo>
                  <a:lnTo>
                    <a:pt x="329768" y="1715719"/>
                  </a:lnTo>
                  <a:lnTo>
                    <a:pt x="337908" y="1701355"/>
                  </a:lnTo>
                  <a:lnTo>
                    <a:pt x="339001" y="1701990"/>
                  </a:lnTo>
                  <a:lnTo>
                    <a:pt x="340690" y="1701482"/>
                  </a:lnTo>
                  <a:lnTo>
                    <a:pt x="342620" y="1701126"/>
                  </a:lnTo>
                  <a:lnTo>
                    <a:pt x="343877" y="1700390"/>
                  </a:lnTo>
                  <a:lnTo>
                    <a:pt x="415023" y="1681149"/>
                  </a:lnTo>
                  <a:lnTo>
                    <a:pt x="439305" y="1674583"/>
                  </a:lnTo>
                  <a:lnTo>
                    <a:pt x="441693" y="1690585"/>
                  </a:lnTo>
                  <a:lnTo>
                    <a:pt x="441731" y="1692071"/>
                  </a:lnTo>
                  <a:lnTo>
                    <a:pt x="441820" y="1693583"/>
                  </a:lnTo>
                  <a:lnTo>
                    <a:pt x="443585" y="1706308"/>
                  </a:lnTo>
                  <a:lnTo>
                    <a:pt x="443585" y="1527733"/>
                  </a:lnTo>
                  <a:lnTo>
                    <a:pt x="438353" y="1524723"/>
                  </a:lnTo>
                  <a:lnTo>
                    <a:pt x="435952" y="1524127"/>
                  </a:lnTo>
                  <a:lnTo>
                    <a:pt x="435952" y="1633131"/>
                  </a:lnTo>
                  <a:lnTo>
                    <a:pt x="365467" y="1652752"/>
                  </a:lnTo>
                  <a:lnTo>
                    <a:pt x="378625" y="1629549"/>
                  </a:lnTo>
                  <a:lnTo>
                    <a:pt x="415772" y="1564474"/>
                  </a:lnTo>
                  <a:lnTo>
                    <a:pt x="417779" y="1562696"/>
                  </a:lnTo>
                  <a:lnTo>
                    <a:pt x="417969" y="1562811"/>
                  </a:lnTo>
                  <a:lnTo>
                    <a:pt x="419011" y="1561947"/>
                  </a:lnTo>
                  <a:lnTo>
                    <a:pt x="420611" y="1561388"/>
                  </a:lnTo>
                  <a:lnTo>
                    <a:pt x="422160" y="1562290"/>
                  </a:lnTo>
                  <a:lnTo>
                    <a:pt x="424586" y="1562214"/>
                  </a:lnTo>
                  <a:lnTo>
                    <a:pt x="427837" y="1564081"/>
                  </a:lnTo>
                  <a:lnTo>
                    <a:pt x="428396" y="1565859"/>
                  </a:lnTo>
                  <a:lnTo>
                    <a:pt x="428383" y="1567307"/>
                  </a:lnTo>
                  <a:lnTo>
                    <a:pt x="429323" y="1567853"/>
                  </a:lnTo>
                  <a:lnTo>
                    <a:pt x="429298" y="1569300"/>
                  </a:lnTo>
                  <a:lnTo>
                    <a:pt x="435952" y="1633131"/>
                  </a:lnTo>
                  <a:lnTo>
                    <a:pt x="435952" y="1524127"/>
                  </a:lnTo>
                  <a:lnTo>
                    <a:pt x="429323" y="1522476"/>
                  </a:lnTo>
                  <a:lnTo>
                    <a:pt x="420319" y="1521701"/>
                  </a:lnTo>
                  <a:lnTo>
                    <a:pt x="411492" y="1522501"/>
                  </a:lnTo>
                  <a:lnTo>
                    <a:pt x="403021" y="1524965"/>
                  </a:lnTo>
                  <a:lnTo>
                    <a:pt x="397268" y="1527517"/>
                  </a:lnTo>
                  <a:lnTo>
                    <a:pt x="394093" y="1530096"/>
                  </a:lnTo>
                  <a:lnTo>
                    <a:pt x="391922" y="1531785"/>
                  </a:lnTo>
                  <a:lnTo>
                    <a:pt x="390664" y="1532521"/>
                  </a:lnTo>
                  <a:lnTo>
                    <a:pt x="389763" y="1533461"/>
                  </a:lnTo>
                  <a:lnTo>
                    <a:pt x="385076" y="1538097"/>
                  </a:lnTo>
                  <a:lnTo>
                    <a:pt x="384340" y="1539138"/>
                  </a:lnTo>
                  <a:lnTo>
                    <a:pt x="383590" y="1540179"/>
                  </a:lnTo>
                  <a:lnTo>
                    <a:pt x="382854" y="1541221"/>
                  </a:lnTo>
                  <a:lnTo>
                    <a:pt x="382104" y="1542249"/>
                  </a:lnTo>
                  <a:lnTo>
                    <a:pt x="380631" y="1544332"/>
                  </a:lnTo>
                  <a:lnTo>
                    <a:pt x="379996" y="1545437"/>
                  </a:lnTo>
                  <a:lnTo>
                    <a:pt x="282689" y="1716951"/>
                  </a:lnTo>
                  <a:lnTo>
                    <a:pt x="282689" y="1761934"/>
                  </a:lnTo>
                  <a:lnTo>
                    <a:pt x="243039" y="1774342"/>
                  </a:lnTo>
                  <a:lnTo>
                    <a:pt x="203085" y="1786572"/>
                  </a:lnTo>
                  <a:lnTo>
                    <a:pt x="163474" y="1797532"/>
                  </a:lnTo>
                  <a:lnTo>
                    <a:pt x="121691" y="1808721"/>
                  </a:lnTo>
                  <a:lnTo>
                    <a:pt x="119392" y="1810321"/>
                  </a:lnTo>
                  <a:lnTo>
                    <a:pt x="117944" y="1810956"/>
                  </a:lnTo>
                  <a:lnTo>
                    <a:pt x="104089" y="1797164"/>
                  </a:lnTo>
                  <a:lnTo>
                    <a:pt x="102895" y="1796478"/>
                  </a:lnTo>
                  <a:lnTo>
                    <a:pt x="99529" y="1793087"/>
                  </a:lnTo>
                  <a:lnTo>
                    <a:pt x="116116" y="1787956"/>
                  </a:lnTo>
                  <a:lnTo>
                    <a:pt x="189039" y="1765350"/>
                  </a:lnTo>
                  <a:lnTo>
                    <a:pt x="218884" y="1756105"/>
                  </a:lnTo>
                  <a:lnTo>
                    <a:pt x="221488" y="1754657"/>
                  </a:lnTo>
                  <a:lnTo>
                    <a:pt x="224104" y="1751774"/>
                  </a:lnTo>
                  <a:lnTo>
                    <a:pt x="256552" y="1757197"/>
                  </a:lnTo>
                  <a:lnTo>
                    <a:pt x="264363" y="1758746"/>
                  </a:lnTo>
                  <a:lnTo>
                    <a:pt x="265290" y="1759280"/>
                  </a:lnTo>
                  <a:lnTo>
                    <a:pt x="268528" y="1759673"/>
                  </a:lnTo>
                  <a:lnTo>
                    <a:pt x="271627" y="1759991"/>
                  </a:lnTo>
                  <a:lnTo>
                    <a:pt x="282689" y="1761934"/>
                  </a:lnTo>
                  <a:lnTo>
                    <a:pt x="282689" y="1716951"/>
                  </a:lnTo>
                  <a:lnTo>
                    <a:pt x="280352" y="1721065"/>
                  </a:lnTo>
                  <a:lnTo>
                    <a:pt x="277990" y="1719719"/>
                  </a:lnTo>
                  <a:lnTo>
                    <a:pt x="275297" y="1719643"/>
                  </a:lnTo>
                  <a:lnTo>
                    <a:pt x="274142" y="1718970"/>
                  </a:lnTo>
                  <a:lnTo>
                    <a:pt x="269836" y="1719427"/>
                  </a:lnTo>
                  <a:lnTo>
                    <a:pt x="264617" y="1717903"/>
                  </a:lnTo>
                  <a:lnTo>
                    <a:pt x="264312" y="1717725"/>
                  </a:lnTo>
                  <a:lnTo>
                    <a:pt x="226225" y="1711998"/>
                  </a:lnTo>
                  <a:lnTo>
                    <a:pt x="216192" y="1709178"/>
                  </a:lnTo>
                  <a:lnTo>
                    <a:pt x="192608" y="1705914"/>
                  </a:lnTo>
                  <a:lnTo>
                    <a:pt x="181749" y="1704086"/>
                  </a:lnTo>
                  <a:lnTo>
                    <a:pt x="172580" y="1701749"/>
                  </a:lnTo>
                  <a:lnTo>
                    <a:pt x="148336" y="1698104"/>
                  </a:lnTo>
                  <a:lnTo>
                    <a:pt x="141236" y="1696961"/>
                  </a:lnTo>
                  <a:lnTo>
                    <a:pt x="140906" y="1696923"/>
                  </a:lnTo>
                  <a:lnTo>
                    <a:pt x="140906" y="1737753"/>
                  </a:lnTo>
                  <a:lnTo>
                    <a:pt x="68465" y="1760651"/>
                  </a:lnTo>
                  <a:lnTo>
                    <a:pt x="65112" y="1755787"/>
                  </a:lnTo>
                  <a:lnTo>
                    <a:pt x="60629" y="1751761"/>
                  </a:lnTo>
                  <a:lnTo>
                    <a:pt x="50965" y="1741830"/>
                  </a:lnTo>
                  <a:lnTo>
                    <a:pt x="49110" y="1740763"/>
                  </a:lnTo>
                  <a:lnTo>
                    <a:pt x="48437" y="1738909"/>
                  </a:lnTo>
                  <a:lnTo>
                    <a:pt x="47155" y="1738172"/>
                  </a:lnTo>
                  <a:lnTo>
                    <a:pt x="43586" y="1734667"/>
                  </a:lnTo>
                  <a:lnTo>
                    <a:pt x="41859" y="1732216"/>
                  </a:lnTo>
                  <a:lnTo>
                    <a:pt x="40081" y="1731200"/>
                  </a:lnTo>
                  <a:lnTo>
                    <a:pt x="40208" y="1728343"/>
                  </a:lnTo>
                  <a:lnTo>
                    <a:pt x="40614" y="1727111"/>
                  </a:lnTo>
                  <a:lnTo>
                    <a:pt x="41198" y="1725993"/>
                  </a:lnTo>
                  <a:lnTo>
                    <a:pt x="41744" y="1724825"/>
                  </a:lnTo>
                  <a:lnTo>
                    <a:pt x="43802" y="1723085"/>
                  </a:lnTo>
                  <a:lnTo>
                    <a:pt x="45097" y="1722361"/>
                  </a:lnTo>
                  <a:lnTo>
                    <a:pt x="46824" y="1721891"/>
                  </a:lnTo>
                  <a:lnTo>
                    <a:pt x="47967" y="1722539"/>
                  </a:lnTo>
                  <a:lnTo>
                    <a:pt x="49542" y="1721980"/>
                  </a:lnTo>
                  <a:lnTo>
                    <a:pt x="50520" y="1722551"/>
                  </a:lnTo>
                  <a:lnTo>
                    <a:pt x="65874" y="1725498"/>
                  </a:lnTo>
                  <a:lnTo>
                    <a:pt x="68668" y="1727098"/>
                  </a:lnTo>
                  <a:lnTo>
                    <a:pt x="70891" y="1726895"/>
                  </a:lnTo>
                  <a:lnTo>
                    <a:pt x="72936" y="1726615"/>
                  </a:lnTo>
                  <a:lnTo>
                    <a:pt x="77393" y="1727695"/>
                  </a:lnTo>
                  <a:lnTo>
                    <a:pt x="93878" y="1729828"/>
                  </a:lnTo>
                  <a:lnTo>
                    <a:pt x="96443" y="1731302"/>
                  </a:lnTo>
                  <a:lnTo>
                    <a:pt x="101422" y="1731225"/>
                  </a:lnTo>
                  <a:lnTo>
                    <a:pt x="116890" y="1734235"/>
                  </a:lnTo>
                  <a:lnTo>
                    <a:pt x="118973" y="1733969"/>
                  </a:lnTo>
                  <a:lnTo>
                    <a:pt x="120497" y="1734832"/>
                  </a:lnTo>
                  <a:lnTo>
                    <a:pt x="123342" y="1734997"/>
                  </a:lnTo>
                  <a:lnTo>
                    <a:pt x="126377" y="1735277"/>
                  </a:lnTo>
                  <a:lnTo>
                    <a:pt x="127800" y="1736102"/>
                  </a:lnTo>
                  <a:lnTo>
                    <a:pt x="131876" y="1736979"/>
                  </a:lnTo>
                  <a:lnTo>
                    <a:pt x="140906" y="1737753"/>
                  </a:lnTo>
                  <a:lnTo>
                    <a:pt x="140906" y="1696923"/>
                  </a:lnTo>
                  <a:lnTo>
                    <a:pt x="134378" y="1695958"/>
                  </a:lnTo>
                  <a:lnTo>
                    <a:pt x="126479" y="1694357"/>
                  </a:lnTo>
                  <a:lnTo>
                    <a:pt x="124853" y="1694878"/>
                  </a:lnTo>
                  <a:lnTo>
                    <a:pt x="123913" y="1694345"/>
                  </a:lnTo>
                  <a:lnTo>
                    <a:pt x="105371" y="1691030"/>
                  </a:lnTo>
                  <a:lnTo>
                    <a:pt x="103187" y="1691246"/>
                  </a:lnTo>
                  <a:lnTo>
                    <a:pt x="101968" y="1690560"/>
                  </a:lnTo>
                  <a:lnTo>
                    <a:pt x="85090" y="1688198"/>
                  </a:lnTo>
                  <a:lnTo>
                    <a:pt x="76530" y="1686217"/>
                  </a:lnTo>
                  <a:lnTo>
                    <a:pt x="73812" y="1686115"/>
                  </a:lnTo>
                  <a:lnTo>
                    <a:pt x="72974" y="1685645"/>
                  </a:lnTo>
                  <a:lnTo>
                    <a:pt x="71577" y="1686306"/>
                  </a:lnTo>
                  <a:lnTo>
                    <a:pt x="65392" y="1684223"/>
                  </a:lnTo>
                  <a:lnTo>
                    <a:pt x="64236" y="1683562"/>
                  </a:lnTo>
                  <a:lnTo>
                    <a:pt x="62445" y="1683994"/>
                  </a:lnTo>
                  <a:lnTo>
                    <a:pt x="54495" y="1682369"/>
                  </a:lnTo>
                  <a:lnTo>
                    <a:pt x="52209" y="1682521"/>
                  </a:lnTo>
                  <a:lnTo>
                    <a:pt x="50774" y="1681695"/>
                  </a:lnTo>
                  <a:lnTo>
                    <a:pt x="48285" y="1681734"/>
                  </a:lnTo>
                  <a:lnTo>
                    <a:pt x="47510" y="1681289"/>
                  </a:lnTo>
                  <a:lnTo>
                    <a:pt x="40728" y="1681797"/>
                  </a:lnTo>
                  <a:lnTo>
                    <a:pt x="13055" y="1696681"/>
                  </a:lnTo>
                  <a:lnTo>
                    <a:pt x="9283" y="1700377"/>
                  </a:lnTo>
                  <a:lnTo>
                    <a:pt x="8597" y="1701444"/>
                  </a:lnTo>
                  <a:lnTo>
                    <a:pt x="7912" y="1702511"/>
                  </a:lnTo>
                  <a:lnTo>
                    <a:pt x="6527" y="1704644"/>
                  </a:lnTo>
                  <a:lnTo>
                    <a:pt x="5346" y="1706892"/>
                  </a:lnTo>
                  <a:lnTo>
                    <a:pt x="3365" y="1711617"/>
                  </a:lnTo>
                  <a:lnTo>
                    <a:pt x="444" y="1721662"/>
                  </a:lnTo>
                  <a:lnTo>
                    <a:pt x="0" y="1731645"/>
                  </a:lnTo>
                  <a:lnTo>
                    <a:pt x="1778" y="1741449"/>
                  </a:lnTo>
                  <a:lnTo>
                    <a:pt x="5562" y="1750936"/>
                  </a:lnTo>
                  <a:lnTo>
                    <a:pt x="6921" y="1753184"/>
                  </a:lnTo>
                  <a:lnTo>
                    <a:pt x="8724" y="1755686"/>
                  </a:lnTo>
                  <a:lnTo>
                    <a:pt x="11087" y="1758492"/>
                  </a:lnTo>
                  <a:lnTo>
                    <a:pt x="12712" y="1760893"/>
                  </a:lnTo>
                  <a:lnTo>
                    <a:pt x="13462" y="1761324"/>
                  </a:lnTo>
                  <a:lnTo>
                    <a:pt x="19316" y="1767598"/>
                  </a:lnTo>
                  <a:lnTo>
                    <a:pt x="22936" y="1771142"/>
                  </a:lnTo>
                  <a:lnTo>
                    <a:pt x="25946" y="1774329"/>
                  </a:lnTo>
                  <a:lnTo>
                    <a:pt x="29654" y="1777923"/>
                  </a:lnTo>
                  <a:lnTo>
                    <a:pt x="31635" y="1779054"/>
                  </a:lnTo>
                  <a:lnTo>
                    <a:pt x="31229" y="1780286"/>
                  </a:lnTo>
                  <a:lnTo>
                    <a:pt x="32562" y="1781048"/>
                  </a:lnTo>
                  <a:lnTo>
                    <a:pt x="33413" y="1783003"/>
                  </a:lnTo>
                  <a:lnTo>
                    <a:pt x="47993" y="1798675"/>
                  </a:lnTo>
                  <a:lnTo>
                    <a:pt x="59804" y="1809838"/>
                  </a:lnTo>
                  <a:lnTo>
                    <a:pt x="70688" y="1820468"/>
                  </a:lnTo>
                  <a:lnTo>
                    <a:pt x="82219" y="1832927"/>
                  </a:lnTo>
                  <a:lnTo>
                    <a:pt x="83604" y="1833727"/>
                  </a:lnTo>
                  <a:lnTo>
                    <a:pt x="100825" y="1850923"/>
                  </a:lnTo>
                  <a:lnTo>
                    <a:pt x="170053" y="1921332"/>
                  </a:lnTo>
                  <a:lnTo>
                    <a:pt x="166992" y="1926907"/>
                  </a:lnTo>
                  <a:lnTo>
                    <a:pt x="164553" y="1931352"/>
                  </a:lnTo>
                  <a:lnTo>
                    <a:pt x="160883" y="1938045"/>
                  </a:lnTo>
                  <a:lnTo>
                    <a:pt x="128092" y="1995360"/>
                  </a:lnTo>
                  <a:lnTo>
                    <a:pt x="118719" y="2011946"/>
                  </a:lnTo>
                  <a:lnTo>
                    <a:pt x="109347" y="2028532"/>
                  </a:lnTo>
                  <a:lnTo>
                    <a:pt x="99974" y="2045119"/>
                  </a:lnTo>
                  <a:lnTo>
                    <a:pt x="93916" y="2048967"/>
                  </a:lnTo>
                  <a:lnTo>
                    <a:pt x="89852" y="2053958"/>
                  </a:lnTo>
                  <a:lnTo>
                    <a:pt x="87096" y="2061159"/>
                  </a:lnTo>
                  <a:lnTo>
                    <a:pt x="87477" y="2067229"/>
                  </a:lnTo>
                  <a:lnTo>
                    <a:pt x="78727" y="2082711"/>
                  </a:lnTo>
                  <a:lnTo>
                    <a:pt x="55638" y="2123643"/>
                  </a:lnTo>
                  <a:lnTo>
                    <a:pt x="54508" y="2125916"/>
                  </a:lnTo>
                  <a:lnTo>
                    <a:pt x="53936" y="2127059"/>
                  </a:lnTo>
                  <a:lnTo>
                    <a:pt x="53022" y="2129459"/>
                  </a:lnTo>
                  <a:lnTo>
                    <a:pt x="52285" y="2131961"/>
                  </a:lnTo>
                  <a:lnTo>
                    <a:pt x="51701" y="2133092"/>
                  </a:lnTo>
                  <a:lnTo>
                    <a:pt x="50520" y="2141194"/>
                  </a:lnTo>
                  <a:lnTo>
                    <a:pt x="50838" y="2150160"/>
                  </a:lnTo>
                  <a:lnTo>
                    <a:pt x="52476" y="2159889"/>
                  </a:lnTo>
                  <a:lnTo>
                    <a:pt x="82448" y="2188768"/>
                  </a:lnTo>
                  <a:lnTo>
                    <a:pt x="85750" y="2189200"/>
                  </a:lnTo>
                  <a:lnTo>
                    <a:pt x="89763" y="2190038"/>
                  </a:lnTo>
                  <a:lnTo>
                    <a:pt x="90830" y="2190648"/>
                  </a:lnTo>
                  <a:lnTo>
                    <a:pt x="92011" y="2189861"/>
                  </a:lnTo>
                  <a:lnTo>
                    <a:pt x="95072" y="2190153"/>
                  </a:lnTo>
                  <a:lnTo>
                    <a:pt x="97574" y="2190127"/>
                  </a:lnTo>
                  <a:lnTo>
                    <a:pt x="100711" y="2190458"/>
                  </a:lnTo>
                  <a:lnTo>
                    <a:pt x="107480" y="2188476"/>
                  </a:lnTo>
                  <a:lnTo>
                    <a:pt x="110502" y="2187295"/>
                  </a:lnTo>
                  <a:lnTo>
                    <a:pt x="113804" y="2186254"/>
                  </a:lnTo>
                  <a:lnTo>
                    <a:pt x="115138" y="2185555"/>
                  </a:lnTo>
                  <a:lnTo>
                    <a:pt x="116395" y="2184819"/>
                  </a:lnTo>
                  <a:lnTo>
                    <a:pt x="127584" y="2179510"/>
                  </a:lnTo>
                  <a:lnTo>
                    <a:pt x="137287" y="2174824"/>
                  </a:lnTo>
                  <a:lnTo>
                    <a:pt x="149771" y="2168804"/>
                  </a:lnTo>
                  <a:lnTo>
                    <a:pt x="165519" y="2160270"/>
                  </a:lnTo>
                  <a:lnTo>
                    <a:pt x="179133" y="2153437"/>
                  </a:lnTo>
                  <a:lnTo>
                    <a:pt x="191300" y="2147227"/>
                  </a:lnTo>
                  <a:lnTo>
                    <a:pt x="207518" y="2138959"/>
                  </a:lnTo>
                  <a:lnTo>
                    <a:pt x="209423" y="2138591"/>
                  </a:lnTo>
                  <a:lnTo>
                    <a:pt x="211924" y="2137092"/>
                  </a:lnTo>
                  <a:lnTo>
                    <a:pt x="223888" y="2130780"/>
                  </a:lnTo>
                  <a:lnTo>
                    <a:pt x="229260" y="2127999"/>
                  </a:lnTo>
                  <a:lnTo>
                    <a:pt x="231495" y="2126361"/>
                  </a:lnTo>
                  <a:lnTo>
                    <a:pt x="232994" y="2125751"/>
                  </a:lnTo>
                  <a:lnTo>
                    <a:pt x="233781" y="2126196"/>
                  </a:lnTo>
                  <a:lnTo>
                    <a:pt x="237718" y="2124062"/>
                  </a:lnTo>
                  <a:lnTo>
                    <a:pt x="253047" y="2115286"/>
                  </a:lnTo>
                  <a:lnTo>
                    <a:pt x="255676" y="2112403"/>
                  </a:lnTo>
                  <a:lnTo>
                    <a:pt x="257340" y="2111895"/>
                  </a:lnTo>
                  <a:lnTo>
                    <a:pt x="258775" y="2111248"/>
                  </a:lnTo>
                  <a:lnTo>
                    <a:pt x="260134" y="2110562"/>
                  </a:lnTo>
                  <a:lnTo>
                    <a:pt x="263055" y="2109317"/>
                  </a:lnTo>
                  <a:lnTo>
                    <a:pt x="271754" y="2104059"/>
                  </a:lnTo>
                  <a:lnTo>
                    <a:pt x="277088" y="2101253"/>
                  </a:lnTo>
                  <a:lnTo>
                    <a:pt x="284632" y="2096795"/>
                  </a:lnTo>
                  <a:lnTo>
                    <a:pt x="321525" y="2076958"/>
                  </a:lnTo>
                  <a:lnTo>
                    <a:pt x="343255" y="2099652"/>
                  </a:lnTo>
                  <a:lnTo>
                    <a:pt x="344373" y="2100300"/>
                  </a:lnTo>
                  <a:lnTo>
                    <a:pt x="344957" y="2102091"/>
                  </a:lnTo>
                  <a:lnTo>
                    <a:pt x="356654" y="2113191"/>
                  </a:lnTo>
                  <a:lnTo>
                    <a:pt x="359448" y="2117725"/>
                  </a:lnTo>
                  <a:lnTo>
                    <a:pt x="361835" y="2119084"/>
                  </a:lnTo>
                  <a:lnTo>
                    <a:pt x="367233" y="2123643"/>
                  </a:lnTo>
                  <a:lnTo>
                    <a:pt x="367398" y="2125205"/>
                  </a:lnTo>
                  <a:lnTo>
                    <a:pt x="368173" y="2125649"/>
                  </a:lnTo>
                  <a:lnTo>
                    <a:pt x="376961" y="2133612"/>
                  </a:lnTo>
                  <a:lnTo>
                    <a:pt x="394423" y="2152408"/>
                  </a:lnTo>
                  <a:lnTo>
                    <a:pt x="411467" y="2169490"/>
                  </a:lnTo>
                  <a:lnTo>
                    <a:pt x="419239" y="2176881"/>
                  </a:lnTo>
                  <a:lnTo>
                    <a:pt x="426542" y="2183993"/>
                  </a:lnTo>
                  <a:lnTo>
                    <a:pt x="434301" y="2192832"/>
                  </a:lnTo>
                  <a:lnTo>
                    <a:pt x="468922" y="2212670"/>
                  </a:lnTo>
                  <a:lnTo>
                    <a:pt x="475449" y="2214956"/>
                  </a:lnTo>
                  <a:lnTo>
                    <a:pt x="481799" y="2215667"/>
                  </a:lnTo>
                  <a:lnTo>
                    <a:pt x="487946" y="2214791"/>
                  </a:lnTo>
                  <a:lnTo>
                    <a:pt x="502818" y="2207222"/>
                  </a:lnTo>
                  <a:lnTo>
                    <a:pt x="503885" y="2206371"/>
                  </a:lnTo>
                  <a:lnTo>
                    <a:pt x="505929" y="2204605"/>
                  </a:lnTo>
                  <a:lnTo>
                    <a:pt x="507238" y="2203894"/>
                  </a:lnTo>
                  <a:lnTo>
                    <a:pt x="509066" y="2202015"/>
                  </a:lnTo>
                  <a:lnTo>
                    <a:pt x="509955" y="2202523"/>
                  </a:lnTo>
                  <a:lnTo>
                    <a:pt x="511378" y="2201875"/>
                  </a:lnTo>
                  <a:lnTo>
                    <a:pt x="512711" y="2201176"/>
                  </a:lnTo>
                  <a:lnTo>
                    <a:pt x="519798" y="2196452"/>
                  </a:lnTo>
                  <a:lnTo>
                    <a:pt x="522160" y="2194877"/>
                  </a:lnTo>
                  <a:lnTo>
                    <a:pt x="522719" y="2193734"/>
                  </a:lnTo>
                  <a:lnTo>
                    <a:pt x="523265" y="2192591"/>
                  </a:lnTo>
                  <a:lnTo>
                    <a:pt x="523824" y="2191435"/>
                  </a:lnTo>
                  <a:lnTo>
                    <a:pt x="524370" y="2190292"/>
                  </a:lnTo>
                  <a:lnTo>
                    <a:pt x="527697" y="2183422"/>
                  </a:lnTo>
                  <a:lnTo>
                    <a:pt x="528281" y="2177897"/>
                  </a:lnTo>
                  <a:lnTo>
                    <a:pt x="529170" y="2169617"/>
                  </a:lnTo>
                  <a:lnTo>
                    <a:pt x="528942" y="2151926"/>
                  </a:lnTo>
                  <a:lnTo>
                    <a:pt x="529043" y="2150516"/>
                  </a:lnTo>
                  <a:lnTo>
                    <a:pt x="528955" y="2149005"/>
                  </a:lnTo>
                  <a:lnTo>
                    <a:pt x="528066" y="2139708"/>
                  </a:lnTo>
                  <a:lnTo>
                    <a:pt x="528193" y="2138324"/>
                  </a:lnTo>
                  <a:lnTo>
                    <a:pt x="528180" y="2136851"/>
                  </a:lnTo>
                  <a:lnTo>
                    <a:pt x="527113" y="2125992"/>
                  </a:lnTo>
                  <a:lnTo>
                    <a:pt x="526186" y="2116683"/>
                  </a:lnTo>
                  <a:lnTo>
                    <a:pt x="526376" y="2113864"/>
                  </a:lnTo>
                  <a:lnTo>
                    <a:pt x="525703" y="2113483"/>
                  </a:lnTo>
                  <a:lnTo>
                    <a:pt x="525653" y="2111984"/>
                  </a:lnTo>
                  <a:lnTo>
                    <a:pt x="523748" y="2097709"/>
                  </a:lnTo>
                  <a:lnTo>
                    <a:pt x="523341" y="2090166"/>
                  </a:lnTo>
                  <a:lnTo>
                    <a:pt x="522986" y="2087029"/>
                  </a:lnTo>
                  <a:lnTo>
                    <a:pt x="522401" y="2085238"/>
                  </a:lnTo>
                  <a:lnTo>
                    <a:pt x="522693" y="2082469"/>
                  </a:lnTo>
                  <a:lnTo>
                    <a:pt x="522414" y="2079383"/>
                  </a:lnTo>
                  <a:lnTo>
                    <a:pt x="519963" y="2054555"/>
                  </a:lnTo>
                  <a:lnTo>
                    <a:pt x="512152" y="1975434"/>
                  </a:lnTo>
                  <a:lnTo>
                    <a:pt x="557466" y="1950161"/>
                  </a:lnTo>
                  <a:lnTo>
                    <a:pt x="650671" y="1898192"/>
                  </a:lnTo>
                  <a:lnTo>
                    <a:pt x="651256" y="1898535"/>
                  </a:lnTo>
                  <a:lnTo>
                    <a:pt x="652437" y="1897735"/>
                  </a:lnTo>
                  <a:lnTo>
                    <a:pt x="688035" y="1877161"/>
                  </a:lnTo>
                  <a:lnTo>
                    <a:pt x="706183" y="1849501"/>
                  </a:lnTo>
                  <a:lnTo>
                    <a:pt x="707440" y="1837055"/>
                  </a:lnTo>
                  <a:close/>
                </a:path>
                <a:path w="3927475" h="2216150">
                  <a:moveTo>
                    <a:pt x="3883380" y="347954"/>
                  </a:moveTo>
                  <a:lnTo>
                    <a:pt x="3883241" y="331812"/>
                  </a:lnTo>
                  <a:lnTo>
                    <a:pt x="3878440" y="315633"/>
                  </a:lnTo>
                  <a:lnTo>
                    <a:pt x="3867734" y="292163"/>
                  </a:lnTo>
                  <a:lnTo>
                    <a:pt x="3860127" y="276326"/>
                  </a:lnTo>
                  <a:lnTo>
                    <a:pt x="3857282" y="270230"/>
                  </a:lnTo>
                  <a:lnTo>
                    <a:pt x="3830205" y="225044"/>
                  </a:lnTo>
                  <a:lnTo>
                    <a:pt x="3805136" y="194678"/>
                  </a:lnTo>
                  <a:lnTo>
                    <a:pt x="3776573" y="168249"/>
                  </a:lnTo>
                  <a:lnTo>
                    <a:pt x="3743947" y="146824"/>
                  </a:lnTo>
                  <a:lnTo>
                    <a:pt x="3706723" y="131470"/>
                  </a:lnTo>
                  <a:lnTo>
                    <a:pt x="3665067" y="123647"/>
                  </a:lnTo>
                  <a:lnTo>
                    <a:pt x="3624364" y="124561"/>
                  </a:lnTo>
                  <a:lnTo>
                    <a:pt x="3584371" y="132549"/>
                  </a:lnTo>
                  <a:lnTo>
                    <a:pt x="3540417" y="147447"/>
                  </a:lnTo>
                  <a:lnTo>
                    <a:pt x="3507651" y="177825"/>
                  </a:lnTo>
                  <a:lnTo>
                    <a:pt x="3509149" y="191503"/>
                  </a:lnTo>
                  <a:lnTo>
                    <a:pt x="3516287" y="202552"/>
                  </a:lnTo>
                  <a:lnTo>
                    <a:pt x="3526180" y="206857"/>
                  </a:lnTo>
                  <a:lnTo>
                    <a:pt x="3537826" y="207086"/>
                  </a:lnTo>
                  <a:lnTo>
                    <a:pt x="3550196" y="205867"/>
                  </a:lnTo>
                  <a:lnTo>
                    <a:pt x="3576739" y="203631"/>
                  </a:lnTo>
                  <a:lnTo>
                    <a:pt x="3603307" y="201460"/>
                  </a:lnTo>
                  <a:lnTo>
                    <a:pt x="3629888" y="199986"/>
                  </a:lnTo>
                  <a:lnTo>
                    <a:pt x="3656444" y="199847"/>
                  </a:lnTo>
                  <a:lnTo>
                    <a:pt x="3689032" y="203454"/>
                  </a:lnTo>
                  <a:lnTo>
                    <a:pt x="3745573" y="230352"/>
                  </a:lnTo>
                  <a:lnTo>
                    <a:pt x="3781044" y="278968"/>
                  </a:lnTo>
                  <a:lnTo>
                    <a:pt x="3807485" y="325424"/>
                  </a:lnTo>
                  <a:lnTo>
                    <a:pt x="3821011" y="348411"/>
                  </a:lnTo>
                  <a:lnTo>
                    <a:pt x="3847566" y="383260"/>
                  </a:lnTo>
                  <a:lnTo>
                    <a:pt x="3860165" y="389267"/>
                  </a:lnTo>
                  <a:lnTo>
                    <a:pt x="3866159" y="386346"/>
                  </a:lnTo>
                  <a:lnTo>
                    <a:pt x="3871811" y="379399"/>
                  </a:lnTo>
                  <a:lnTo>
                    <a:pt x="3879405" y="363893"/>
                  </a:lnTo>
                  <a:lnTo>
                    <a:pt x="3883380" y="347954"/>
                  </a:lnTo>
                  <a:close/>
                </a:path>
                <a:path w="3927475" h="2216150">
                  <a:moveTo>
                    <a:pt x="3927068" y="144145"/>
                  </a:moveTo>
                  <a:lnTo>
                    <a:pt x="3908336" y="108953"/>
                  </a:lnTo>
                  <a:lnTo>
                    <a:pt x="3880129" y="68440"/>
                  </a:lnTo>
                  <a:lnTo>
                    <a:pt x="3845318" y="30772"/>
                  </a:lnTo>
                  <a:lnTo>
                    <a:pt x="3797135" y="10617"/>
                  </a:lnTo>
                  <a:lnTo>
                    <a:pt x="3750564" y="977"/>
                  </a:lnTo>
                  <a:lnTo>
                    <a:pt x="3728847" y="0"/>
                  </a:lnTo>
                  <a:lnTo>
                    <a:pt x="3728580" y="12"/>
                  </a:lnTo>
                  <a:lnTo>
                    <a:pt x="3707003" y="698"/>
                  </a:lnTo>
                  <a:lnTo>
                    <a:pt x="3665169" y="17526"/>
                  </a:lnTo>
                  <a:lnTo>
                    <a:pt x="3661829" y="24726"/>
                  </a:lnTo>
                  <a:lnTo>
                    <a:pt x="3662476" y="32994"/>
                  </a:lnTo>
                  <a:lnTo>
                    <a:pt x="3667455" y="38925"/>
                  </a:lnTo>
                  <a:lnTo>
                    <a:pt x="3675316" y="42760"/>
                  </a:lnTo>
                  <a:lnTo>
                    <a:pt x="3684613" y="44742"/>
                  </a:lnTo>
                  <a:lnTo>
                    <a:pt x="3697097" y="46304"/>
                  </a:lnTo>
                  <a:lnTo>
                    <a:pt x="3709428" y="48094"/>
                  </a:lnTo>
                  <a:lnTo>
                    <a:pt x="3721874" y="49707"/>
                  </a:lnTo>
                  <a:lnTo>
                    <a:pt x="3734358" y="50749"/>
                  </a:lnTo>
                  <a:lnTo>
                    <a:pt x="3770299" y="55346"/>
                  </a:lnTo>
                  <a:lnTo>
                    <a:pt x="3802570" y="66509"/>
                  </a:lnTo>
                  <a:lnTo>
                    <a:pt x="3830497" y="85750"/>
                  </a:lnTo>
                  <a:lnTo>
                    <a:pt x="3853434" y="114604"/>
                  </a:lnTo>
                  <a:lnTo>
                    <a:pt x="3860622" y="126238"/>
                  </a:lnTo>
                  <a:lnTo>
                    <a:pt x="3868191" y="137604"/>
                  </a:lnTo>
                  <a:lnTo>
                    <a:pt x="3898557" y="174790"/>
                  </a:lnTo>
                  <a:lnTo>
                    <a:pt x="3906469" y="182270"/>
                  </a:lnTo>
                  <a:lnTo>
                    <a:pt x="3914737" y="190220"/>
                  </a:lnTo>
                  <a:lnTo>
                    <a:pt x="3922534" y="174180"/>
                  </a:lnTo>
                  <a:lnTo>
                    <a:pt x="3927030" y="158877"/>
                  </a:lnTo>
                  <a:lnTo>
                    <a:pt x="3927068" y="144145"/>
                  </a:lnTo>
                  <a:close/>
                </a:path>
              </a:pathLst>
            </a:custGeom>
            <a:solidFill>
              <a:srgbClr val="E6A2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5424" y="3134545"/>
              <a:ext cx="4733669" cy="473366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0132" y="2030655"/>
            <a:ext cx="9399905" cy="78263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-4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Methods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746125">
              <a:lnSpc>
                <a:spcPct val="100000"/>
              </a:lnSpc>
              <a:spcBef>
                <a:spcPts val="645"/>
              </a:spcBef>
            </a:pPr>
            <a:r>
              <a:rPr sz="3400" spc="-29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1:1</a:t>
            </a:r>
            <a:r>
              <a:rPr sz="3400" spc="-2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interviews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 marR="2898140">
              <a:lnSpc>
                <a:spcPct val="116000"/>
              </a:lnSpc>
            </a:pP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Online</a:t>
            </a:r>
            <a:r>
              <a:rPr sz="3400" spc="-2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questionnaires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Observations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19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owners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3400" spc="-3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Key</a:t>
            </a:r>
            <a:r>
              <a:rPr sz="3400" spc="-32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9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Findings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746125">
              <a:lnSpc>
                <a:spcPct val="100000"/>
              </a:lnSpc>
              <a:spcBef>
                <a:spcPts val="645"/>
              </a:spcBef>
            </a:pPr>
            <a:r>
              <a:rPr sz="3400" spc="-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72%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prefer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one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app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all</a:t>
            </a:r>
            <a:r>
              <a:rPr sz="3400" spc="-2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services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 marR="347980">
              <a:lnSpc>
                <a:spcPct val="116000"/>
              </a:lnSpc>
            </a:pPr>
            <a:r>
              <a:rPr sz="3400" spc="1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adoption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must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feel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safe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verified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Users</a:t>
            </a:r>
            <a:r>
              <a:rPr sz="34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need</a:t>
            </a:r>
            <a:r>
              <a:rPr sz="3400" spc="-18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fast</a:t>
            </a:r>
            <a:r>
              <a:rPr sz="3400" spc="-18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9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vet</a:t>
            </a:r>
            <a:r>
              <a:rPr sz="3400" spc="-18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access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746125" marR="5080">
              <a:lnSpc>
                <a:spcPct val="116000"/>
              </a:lnSpc>
            </a:pP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shopping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must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be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5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quick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400" spc="-2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reliable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Simple</a:t>
            </a:r>
            <a:r>
              <a:rPr sz="34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navigation</a:t>
            </a:r>
            <a:r>
              <a:rPr sz="34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increases</a:t>
            </a:r>
            <a:r>
              <a:rPr sz="34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trust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3400" spc="-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These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insights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guided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design</a:t>
            </a:r>
            <a:r>
              <a:rPr sz="34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4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direction.</a:t>
            </a:r>
            <a:endParaRPr sz="34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8090" rIns="0" bIns="0" rtlCol="0">
            <a:spAutoFit/>
          </a:bodyPr>
          <a:lstStyle/>
          <a:p>
            <a:pPr marL="3636645">
              <a:lnSpc>
                <a:spcPct val="100000"/>
              </a:lnSpc>
              <a:spcBef>
                <a:spcPts val="100"/>
              </a:spcBef>
            </a:pPr>
            <a:r>
              <a:rPr sz="9200" b="1" spc="7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EMPATHY</a:t>
            </a:r>
            <a:r>
              <a:rPr sz="9200" b="1" spc="-149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200" b="1" spc="27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MAPPING</a:t>
            </a:r>
            <a:endParaRPr sz="9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69291" y="2505087"/>
            <a:ext cx="6819900" cy="3789679"/>
            <a:chOff x="1369291" y="2505087"/>
            <a:chExt cx="6819900" cy="3789679"/>
          </a:xfrm>
        </p:grpSpPr>
        <p:sp>
          <p:nvSpPr>
            <p:cNvPr id="4" name="object 4"/>
            <p:cNvSpPr/>
            <p:nvPr/>
          </p:nvSpPr>
          <p:spPr>
            <a:xfrm>
              <a:off x="1369291" y="2505087"/>
              <a:ext cx="6819900" cy="3789679"/>
            </a:xfrm>
            <a:custGeom>
              <a:avLst/>
              <a:gdLst/>
              <a:ahLst/>
              <a:cxnLst/>
              <a:rect l="l" t="t" r="r" b="b"/>
              <a:pathLst>
                <a:path w="6819900" h="3789679">
                  <a:moveTo>
                    <a:pt x="6333814" y="3789064"/>
                  </a:moveTo>
                  <a:lnTo>
                    <a:pt x="485775" y="3789064"/>
                  </a:lnTo>
                  <a:lnTo>
                    <a:pt x="437762" y="3786687"/>
                  </a:lnTo>
                  <a:lnTo>
                    <a:pt x="390562" y="3779643"/>
                  </a:lnTo>
                  <a:lnTo>
                    <a:pt x="344494" y="3768066"/>
                  </a:lnTo>
                  <a:lnTo>
                    <a:pt x="299876" y="3752086"/>
                  </a:lnTo>
                  <a:lnTo>
                    <a:pt x="257028" y="3731836"/>
                  </a:lnTo>
                  <a:lnTo>
                    <a:pt x="216266" y="3707447"/>
                  </a:lnTo>
                  <a:lnTo>
                    <a:pt x="177911" y="3679052"/>
                  </a:lnTo>
                  <a:lnTo>
                    <a:pt x="142280" y="3646783"/>
                  </a:lnTo>
                  <a:lnTo>
                    <a:pt x="110010" y="3611152"/>
                  </a:lnTo>
                  <a:lnTo>
                    <a:pt x="81615" y="3572796"/>
                  </a:lnTo>
                  <a:lnTo>
                    <a:pt x="57227" y="3532035"/>
                  </a:lnTo>
                  <a:lnTo>
                    <a:pt x="36977" y="3489186"/>
                  </a:lnTo>
                  <a:lnTo>
                    <a:pt x="20997" y="3444568"/>
                  </a:lnTo>
                  <a:lnTo>
                    <a:pt x="9420" y="3398500"/>
                  </a:lnTo>
                  <a:lnTo>
                    <a:pt x="2377" y="3351301"/>
                  </a:lnTo>
                  <a:lnTo>
                    <a:pt x="0" y="330328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6333814" y="0"/>
                  </a:lnTo>
                  <a:lnTo>
                    <a:pt x="6381827" y="2377"/>
                  </a:lnTo>
                  <a:lnTo>
                    <a:pt x="6429027" y="9420"/>
                  </a:lnTo>
                  <a:lnTo>
                    <a:pt x="6475095" y="20997"/>
                  </a:lnTo>
                  <a:lnTo>
                    <a:pt x="6519713" y="36977"/>
                  </a:lnTo>
                  <a:lnTo>
                    <a:pt x="6562561" y="57227"/>
                  </a:lnTo>
                  <a:lnTo>
                    <a:pt x="6603323" y="81615"/>
                  </a:lnTo>
                  <a:lnTo>
                    <a:pt x="6641678" y="110010"/>
                  </a:lnTo>
                  <a:lnTo>
                    <a:pt x="6677310" y="142280"/>
                  </a:lnTo>
                  <a:lnTo>
                    <a:pt x="6709579" y="177911"/>
                  </a:lnTo>
                  <a:lnTo>
                    <a:pt x="6737974" y="216266"/>
                  </a:lnTo>
                  <a:lnTo>
                    <a:pt x="6762362" y="257028"/>
                  </a:lnTo>
                  <a:lnTo>
                    <a:pt x="6782612" y="299876"/>
                  </a:lnTo>
                  <a:lnTo>
                    <a:pt x="6798592" y="344494"/>
                  </a:lnTo>
                  <a:lnTo>
                    <a:pt x="6810169" y="390562"/>
                  </a:lnTo>
                  <a:lnTo>
                    <a:pt x="6817212" y="437762"/>
                  </a:lnTo>
                  <a:lnTo>
                    <a:pt x="6819589" y="485774"/>
                  </a:lnTo>
                  <a:lnTo>
                    <a:pt x="6819589" y="3303288"/>
                  </a:lnTo>
                  <a:lnTo>
                    <a:pt x="6817212" y="3351301"/>
                  </a:lnTo>
                  <a:lnTo>
                    <a:pt x="6810169" y="3398500"/>
                  </a:lnTo>
                  <a:lnTo>
                    <a:pt x="6798592" y="3444568"/>
                  </a:lnTo>
                  <a:lnTo>
                    <a:pt x="6782612" y="3489186"/>
                  </a:lnTo>
                  <a:lnTo>
                    <a:pt x="6762362" y="3532035"/>
                  </a:lnTo>
                  <a:lnTo>
                    <a:pt x="6737974" y="3572796"/>
                  </a:lnTo>
                  <a:lnTo>
                    <a:pt x="6709579" y="3611152"/>
                  </a:lnTo>
                  <a:lnTo>
                    <a:pt x="6677310" y="3646783"/>
                  </a:lnTo>
                  <a:lnTo>
                    <a:pt x="6641678" y="3679052"/>
                  </a:lnTo>
                  <a:lnTo>
                    <a:pt x="6603323" y="3707447"/>
                  </a:lnTo>
                  <a:lnTo>
                    <a:pt x="6562561" y="3731836"/>
                  </a:lnTo>
                  <a:lnTo>
                    <a:pt x="6519713" y="3752086"/>
                  </a:lnTo>
                  <a:lnTo>
                    <a:pt x="6475095" y="3768066"/>
                  </a:lnTo>
                  <a:lnTo>
                    <a:pt x="6429027" y="3779643"/>
                  </a:lnTo>
                  <a:lnTo>
                    <a:pt x="6381827" y="3786687"/>
                  </a:lnTo>
                  <a:lnTo>
                    <a:pt x="6333814" y="3789064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93806" y="3810304"/>
              <a:ext cx="121833" cy="1218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806" y="4638774"/>
              <a:ext cx="121833" cy="1218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3806" y="5467244"/>
              <a:ext cx="121833" cy="121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04156" y="2508876"/>
            <a:ext cx="5445125" cy="3237865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2200"/>
              </a:spcBef>
            </a:pPr>
            <a:r>
              <a:rPr sz="3500" b="1" spc="155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SAYS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ts val="3260"/>
              </a:lnSpc>
              <a:spcBef>
                <a:spcPts val="2675"/>
              </a:spcBef>
            </a:pPr>
            <a:r>
              <a:rPr sz="3300" spc="-45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“I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want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3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3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adopt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8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trusted </a:t>
            </a:r>
            <a:r>
              <a:rPr sz="3300" spc="-6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source.”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 marR="41275">
              <a:lnSpc>
                <a:spcPts val="3260"/>
              </a:lnSpc>
              <a:spcBef>
                <a:spcPts val="5"/>
              </a:spcBef>
            </a:pPr>
            <a:r>
              <a:rPr sz="3300" spc="-9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“Booking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8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300" spc="-44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8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vet</a:t>
            </a:r>
            <a:r>
              <a:rPr sz="3300" spc="-45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takes</a:t>
            </a:r>
            <a:r>
              <a:rPr sz="3300" spc="-44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too</a:t>
            </a:r>
            <a:r>
              <a:rPr sz="3300" spc="-44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much </a:t>
            </a:r>
            <a:r>
              <a:rPr sz="3300" spc="-36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time.”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3270"/>
              </a:lnSpc>
            </a:pPr>
            <a:r>
              <a:rPr sz="3300" spc="-45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“I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want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6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everything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7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one</a:t>
            </a:r>
            <a:r>
              <a:rPr sz="3300" spc="-43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32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app.”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4951" y="7271508"/>
            <a:ext cx="1103038" cy="18659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470173" y="5429622"/>
            <a:ext cx="708025" cy="694055"/>
          </a:xfrm>
          <a:custGeom>
            <a:avLst/>
            <a:gdLst/>
            <a:ahLst/>
            <a:cxnLst/>
            <a:rect l="l" t="t" r="r" b="b"/>
            <a:pathLst>
              <a:path w="708025" h="694054">
                <a:moveTo>
                  <a:pt x="74476" y="663962"/>
                </a:moveTo>
                <a:lnTo>
                  <a:pt x="50849" y="628462"/>
                </a:lnTo>
                <a:lnTo>
                  <a:pt x="50521" y="619491"/>
                </a:lnTo>
                <a:lnTo>
                  <a:pt x="51710" y="611390"/>
                </a:lnTo>
                <a:lnTo>
                  <a:pt x="52293" y="610261"/>
                </a:lnTo>
                <a:lnTo>
                  <a:pt x="53026" y="607753"/>
                </a:lnTo>
                <a:lnTo>
                  <a:pt x="53947" y="605353"/>
                </a:lnTo>
                <a:lnTo>
                  <a:pt x="54519" y="604217"/>
                </a:lnTo>
                <a:lnTo>
                  <a:pt x="55071" y="603070"/>
                </a:lnTo>
                <a:lnTo>
                  <a:pt x="55649" y="601937"/>
                </a:lnTo>
                <a:lnTo>
                  <a:pt x="60602" y="593065"/>
                </a:lnTo>
                <a:lnTo>
                  <a:pt x="70602" y="575376"/>
                </a:lnTo>
                <a:lnTo>
                  <a:pt x="78727" y="561003"/>
                </a:lnTo>
                <a:lnTo>
                  <a:pt x="87477" y="545525"/>
                </a:lnTo>
                <a:lnTo>
                  <a:pt x="87098" y="539453"/>
                </a:lnTo>
                <a:lnTo>
                  <a:pt x="89861" y="532253"/>
                </a:lnTo>
                <a:lnTo>
                  <a:pt x="93927" y="527264"/>
                </a:lnTo>
                <a:lnTo>
                  <a:pt x="99980" y="523415"/>
                </a:lnTo>
                <a:lnTo>
                  <a:pt x="109354" y="506830"/>
                </a:lnTo>
                <a:lnTo>
                  <a:pt x="118728" y="490246"/>
                </a:lnTo>
                <a:lnTo>
                  <a:pt x="128103" y="473662"/>
                </a:lnTo>
                <a:lnTo>
                  <a:pt x="160894" y="416338"/>
                </a:lnTo>
                <a:lnTo>
                  <a:pt x="164558" y="409655"/>
                </a:lnTo>
                <a:lnTo>
                  <a:pt x="167000" y="405200"/>
                </a:lnTo>
                <a:lnTo>
                  <a:pt x="170054" y="399631"/>
                </a:lnTo>
                <a:lnTo>
                  <a:pt x="100833" y="329216"/>
                </a:lnTo>
                <a:lnTo>
                  <a:pt x="83614" y="312027"/>
                </a:lnTo>
                <a:lnTo>
                  <a:pt x="82222" y="311229"/>
                </a:lnTo>
                <a:lnTo>
                  <a:pt x="70689" y="298764"/>
                </a:lnTo>
                <a:lnTo>
                  <a:pt x="59806" y="288134"/>
                </a:lnTo>
                <a:lnTo>
                  <a:pt x="47998" y="276975"/>
                </a:lnTo>
                <a:lnTo>
                  <a:pt x="33420" y="261300"/>
                </a:lnTo>
                <a:lnTo>
                  <a:pt x="32574" y="259351"/>
                </a:lnTo>
                <a:lnTo>
                  <a:pt x="31241" y="258587"/>
                </a:lnTo>
                <a:lnTo>
                  <a:pt x="31637" y="257350"/>
                </a:lnTo>
                <a:lnTo>
                  <a:pt x="29661" y="256218"/>
                </a:lnTo>
                <a:lnTo>
                  <a:pt x="25950" y="252627"/>
                </a:lnTo>
                <a:lnTo>
                  <a:pt x="22941" y="249438"/>
                </a:lnTo>
                <a:lnTo>
                  <a:pt x="19321" y="245900"/>
                </a:lnTo>
                <a:lnTo>
                  <a:pt x="13474" y="239621"/>
                </a:lnTo>
                <a:lnTo>
                  <a:pt x="12714" y="239185"/>
                </a:lnTo>
                <a:lnTo>
                  <a:pt x="11096" y="236794"/>
                </a:lnTo>
                <a:lnTo>
                  <a:pt x="0" y="209940"/>
                </a:lnTo>
                <a:lnTo>
                  <a:pt x="455" y="199955"/>
                </a:lnTo>
                <a:lnTo>
                  <a:pt x="3368" y="189914"/>
                </a:lnTo>
                <a:lnTo>
                  <a:pt x="5346" y="185192"/>
                </a:lnTo>
                <a:lnTo>
                  <a:pt x="6531" y="182944"/>
                </a:lnTo>
                <a:lnTo>
                  <a:pt x="7912" y="180808"/>
                </a:lnTo>
                <a:lnTo>
                  <a:pt x="8602" y="179739"/>
                </a:lnTo>
                <a:lnTo>
                  <a:pt x="9293" y="178671"/>
                </a:lnTo>
                <a:lnTo>
                  <a:pt x="13061" y="174976"/>
                </a:lnTo>
                <a:lnTo>
                  <a:pt x="13810" y="173942"/>
                </a:lnTo>
                <a:lnTo>
                  <a:pt x="40496" y="159961"/>
                </a:lnTo>
                <a:lnTo>
                  <a:pt x="40737" y="160099"/>
                </a:lnTo>
                <a:lnTo>
                  <a:pt x="47515" y="159592"/>
                </a:lnTo>
                <a:lnTo>
                  <a:pt x="48291" y="160037"/>
                </a:lnTo>
                <a:lnTo>
                  <a:pt x="50775" y="159997"/>
                </a:lnTo>
                <a:lnTo>
                  <a:pt x="52210" y="160819"/>
                </a:lnTo>
                <a:lnTo>
                  <a:pt x="54507" y="160672"/>
                </a:lnTo>
                <a:lnTo>
                  <a:pt x="62446" y="162295"/>
                </a:lnTo>
                <a:lnTo>
                  <a:pt x="64240" y="161859"/>
                </a:lnTo>
                <a:lnTo>
                  <a:pt x="65402" y="162525"/>
                </a:lnTo>
                <a:lnTo>
                  <a:pt x="71580" y="164603"/>
                </a:lnTo>
                <a:lnTo>
                  <a:pt x="72983" y="163943"/>
                </a:lnTo>
                <a:lnTo>
                  <a:pt x="73813" y="164418"/>
                </a:lnTo>
                <a:lnTo>
                  <a:pt x="76538" y="164517"/>
                </a:lnTo>
                <a:lnTo>
                  <a:pt x="85099" y="166496"/>
                </a:lnTo>
                <a:lnTo>
                  <a:pt x="101979" y="168852"/>
                </a:lnTo>
                <a:lnTo>
                  <a:pt x="103189" y="169546"/>
                </a:lnTo>
                <a:lnTo>
                  <a:pt x="105373" y="169334"/>
                </a:lnTo>
                <a:lnTo>
                  <a:pt x="123919" y="172644"/>
                </a:lnTo>
                <a:lnTo>
                  <a:pt x="124856" y="173182"/>
                </a:lnTo>
                <a:lnTo>
                  <a:pt x="126489" y="172654"/>
                </a:lnTo>
                <a:lnTo>
                  <a:pt x="134383" y="174251"/>
                </a:lnTo>
                <a:lnTo>
                  <a:pt x="141239" y="175253"/>
                </a:lnTo>
                <a:lnTo>
                  <a:pt x="148342" y="176396"/>
                </a:lnTo>
                <a:lnTo>
                  <a:pt x="172589" y="180047"/>
                </a:lnTo>
                <a:lnTo>
                  <a:pt x="181761" y="182377"/>
                </a:lnTo>
                <a:lnTo>
                  <a:pt x="192614" y="184206"/>
                </a:lnTo>
                <a:lnTo>
                  <a:pt x="216193" y="187474"/>
                </a:lnTo>
                <a:lnTo>
                  <a:pt x="226231" y="190299"/>
                </a:lnTo>
                <a:lnTo>
                  <a:pt x="264318" y="196028"/>
                </a:lnTo>
                <a:lnTo>
                  <a:pt x="264618" y="196200"/>
                </a:lnTo>
                <a:lnTo>
                  <a:pt x="269843" y="197731"/>
                </a:lnTo>
                <a:lnTo>
                  <a:pt x="274142" y="197267"/>
                </a:lnTo>
                <a:lnTo>
                  <a:pt x="275309" y="197936"/>
                </a:lnTo>
                <a:lnTo>
                  <a:pt x="278002" y="198016"/>
                </a:lnTo>
                <a:lnTo>
                  <a:pt x="280358" y="199366"/>
                </a:lnTo>
                <a:lnTo>
                  <a:pt x="380007" y="23734"/>
                </a:lnTo>
                <a:lnTo>
                  <a:pt x="380634" y="22630"/>
                </a:lnTo>
                <a:lnTo>
                  <a:pt x="382116" y="20552"/>
                </a:lnTo>
                <a:lnTo>
                  <a:pt x="382858" y="19513"/>
                </a:lnTo>
                <a:lnTo>
                  <a:pt x="383599" y="18474"/>
                </a:lnTo>
                <a:lnTo>
                  <a:pt x="384340" y="17435"/>
                </a:lnTo>
                <a:lnTo>
                  <a:pt x="385082" y="16396"/>
                </a:lnTo>
                <a:lnTo>
                  <a:pt x="389765" y="11761"/>
                </a:lnTo>
                <a:lnTo>
                  <a:pt x="390675" y="10819"/>
                </a:lnTo>
                <a:lnTo>
                  <a:pt x="391933" y="10076"/>
                </a:lnTo>
                <a:lnTo>
                  <a:pt x="394096" y="8388"/>
                </a:lnTo>
                <a:lnTo>
                  <a:pt x="397270" y="5816"/>
                </a:lnTo>
                <a:lnTo>
                  <a:pt x="403030" y="3262"/>
                </a:lnTo>
                <a:lnTo>
                  <a:pt x="411502" y="799"/>
                </a:lnTo>
                <a:lnTo>
                  <a:pt x="420323" y="0"/>
                </a:lnTo>
                <a:lnTo>
                  <a:pt x="429327" y="769"/>
                </a:lnTo>
                <a:lnTo>
                  <a:pt x="464907" y="27018"/>
                </a:lnTo>
                <a:lnTo>
                  <a:pt x="466562" y="32358"/>
                </a:lnTo>
                <a:lnTo>
                  <a:pt x="468158" y="34736"/>
                </a:lnTo>
                <a:lnTo>
                  <a:pt x="467901" y="36053"/>
                </a:lnTo>
                <a:lnTo>
                  <a:pt x="468732" y="40920"/>
                </a:lnTo>
                <a:lnTo>
                  <a:pt x="469294" y="42707"/>
                </a:lnTo>
                <a:lnTo>
                  <a:pt x="471931" y="67639"/>
                </a:lnTo>
                <a:lnTo>
                  <a:pt x="424590" y="40505"/>
                </a:lnTo>
                <a:lnTo>
                  <a:pt x="422171" y="40582"/>
                </a:lnTo>
                <a:lnTo>
                  <a:pt x="420613" y="39689"/>
                </a:lnTo>
                <a:lnTo>
                  <a:pt x="419023" y="40241"/>
                </a:lnTo>
                <a:lnTo>
                  <a:pt x="417973" y="41104"/>
                </a:lnTo>
                <a:lnTo>
                  <a:pt x="417786" y="40996"/>
                </a:lnTo>
                <a:lnTo>
                  <a:pt x="415784" y="42777"/>
                </a:lnTo>
                <a:lnTo>
                  <a:pt x="378631" y="107847"/>
                </a:lnTo>
                <a:lnTo>
                  <a:pt x="365475" y="131047"/>
                </a:lnTo>
                <a:lnTo>
                  <a:pt x="415025" y="159447"/>
                </a:lnTo>
                <a:lnTo>
                  <a:pt x="343886" y="178690"/>
                </a:lnTo>
                <a:lnTo>
                  <a:pt x="342623" y="179429"/>
                </a:lnTo>
                <a:lnTo>
                  <a:pt x="340691" y="179785"/>
                </a:lnTo>
                <a:lnTo>
                  <a:pt x="339010" y="180286"/>
                </a:lnTo>
                <a:lnTo>
                  <a:pt x="337912" y="179657"/>
                </a:lnTo>
                <a:lnTo>
                  <a:pt x="329771" y="194020"/>
                </a:lnTo>
                <a:lnTo>
                  <a:pt x="329536" y="195349"/>
                </a:lnTo>
                <a:lnTo>
                  <a:pt x="328503" y="197685"/>
                </a:lnTo>
                <a:lnTo>
                  <a:pt x="327915" y="198811"/>
                </a:lnTo>
                <a:lnTo>
                  <a:pt x="326119" y="202174"/>
                </a:lnTo>
                <a:lnTo>
                  <a:pt x="315455" y="220947"/>
                </a:lnTo>
                <a:lnTo>
                  <a:pt x="314331" y="223230"/>
                </a:lnTo>
                <a:lnTo>
                  <a:pt x="313095" y="225449"/>
                </a:lnTo>
                <a:lnTo>
                  <a:pt x="312276" y="226443"/>
                </a:lnTo>
                <a:lnTo>
                  <a:pt x="311553" y="227493"/>
                </a:lnTo>
                <a:lnTo>
                  <a:pt x="310242" y="229669"/>
                </a:lnTo>
                <a:lnTo>
                  <a:pt x="308888" y="231821"/>
                </a:lnTo>
                <a:lnTo>
                  <a:pt x="355835" y="258729"/>
                </a:lnTo>
                <a:lnTo>
                  <a:pt x="349467" y="260935"/>
                </a:lnTo>
                <a:lnTo>
                  <a:pt x="330154" y="267431"/>
                </a:lnTo>
                <a:lnTo>
                  <a:pt x="282699" y="240231"/>
                </a:lnTo>
                <a:lnTo>
                  <a:pt x="271638" y="238283"/>
                </a:lnTo>
                <a:lnTo>
                  <a:pt x="268533" y="237967"/>
                </a:lnTo>
                <a:lnTo>
                  <a:pt x="265299" y="237577"/>
                </a:lnTo>
                <a:lnTo>
                  <a:pt x="264368" y="237043"/>
                </a:lnTo>
                <a:lnTo>
                  <a:pt x="256562" y="235497"/>
                </a:lnTo>
                <a:lnTo>
                  <a:pt x="224112" y="230072"/>
                </a:lnTo>
                <a:lnTo>
                  <a:pt x="221490" y="232960"/>
                </a:lnTo>
                <a:lnTo>
                  <a:pt x="218888" y="234397"/>
                </a:lnTo>
                <a:lnTo>
                  <a:pt x="189051" y="243644"/>
                </a:lnTo>
                <a:lnTo>
                  <a:pt x="140914" y="216053"/>
                </a:lnTo>
                <a:lnTo>
                  <a:pt x="131887" y="215271"/>
                </a:lnTo>
                <a:lnTo>
                  <a:pt x="127808" y="214397"/>
                </a:lnTo>
                <a:lnTo>
                  <a:pt x="126378" y="213577"/>
                </a:lnTo>
                <a:lnTo>
                  <a:pt x="123343" y="213301"/>
                </a:lnTo>
                <a:lnTo>
                  <a:pt x="120500" y="213135"/>
                </a:lnTo>
                <a:lnTo>
                  <a:pt x="118985" y="212267"/>
                </a:lnTo>
                <a:lnTo>
                  <a:pt x="116897" y="212534"/>
                </a:lnTo>
                <a:lnTo>
                  <a:pt x="101424" y="209521"/>
                </a:lnTo>
                <a:lnTo>
                  <a:pt x="96451" y="209598"/>
                </a:lnTo>
                <a:lnTo>
                  <a:pt x="93880" y="208125"/>
                </a:lnTo>
                <a:lnTo>
                  <a:pt x="77396" y="205996"/>
                </a:lnTo>
                <a:lnTo>
                  <a:pt x="72947" y="204909"/>
                </a:lnTo>
                <a:lnTo>
                  <a:pt x="70891" y="205195"/>
                </a:lnTo>
                <a:lnTo>
                  <a:pt x="68680" y="205391"/>
                </a:lnTo>
                <a:lnTo>
                  <a:pt x="65885" y="203789"/>
                </a:lnTo>
                <a:lnTo>
                  <a:pt x="50531" y="200844"/>
                </a:lnTo>
                <a:lnTo>
                  <a:pt x="49551" y="200282"/>
                </a:lnTo>
                <a:lnTo>
                  <a:pt x="47971" y="200841"/>
                </a:lnTo>
                <a:lnTo>
                  <a:pt x="46831" y="200187"/>
                </a:lnTo>
                <a:lnTo>
                  <a:pt x="45107" y="200663"/>
                </a:lnTo>
                <a:lnTo>
                  <a:pt x="43806" y="201381"/>
                </a:lnTo>
                <a:lnTo>
                  <a:pt x="41746" y="203128"/>
                </a:lnTo>
                <a:lnTo>
                  <a:pt x="41210" y="204285"/>
                </a:lnTo>
                <a:lnTo>
                  <a:pt x="40616" y="205408"/>
                </a:lnTo>
                <a:lnTo>
                  <a:pt x="40215" y="206642"/>
                </a:lnTo>
                <a:lnTo>
                  <a:pt x="40092" y="209499"/>
                </a:lnTo>
                <a:lnTo>
                  <a:pt x="41870" y="210518"/>
                </a:lnTo>
                <a:lnTo>
                  <a:pt x="43589" y="212967"/>
                </a:lnTo>
                <a:lnTo>
                  <a:pt x="47155" y="216475"/>
                </a:lnTo>
                <a:lnTo>
                  <a:pt x="48440" y="217212"/>
                </a:lnTo>
                <a:lnTo>
                  <a:pt x="49115" y="219062"/>
                </a:lnTo>
                <a:lnTo>
                  <a:pt x="50973" y="220127"/>
                </a:lnTo>
                <a:lnTo>
                  <a:pt x="60635" y="230056"/>
                </a:lnTo>
                <a:lnTo>
                  <a:pt x="65119" y="234090"/>
                </a:lnTo>
                <a:lnTo>
                  <a:pt x="68477" y="238943"/>
                </a:lnTo>
                <a:lnTo>
                  <a:pt x="116116" y="266248"/>
                </a:lnTo>
                <a:lnTo>
                  <a:pt x="99540" y="271385"/>
                </a:lnTo>
                <a:lnTo>
                  <a:pt x="102897" y="274773"/>
                </a:lnTo>
                <a:lnTo>
                  <a:pt x="104091" y="275458"/>
                </a:lnTo>
                <a:lnTo>
                  <a:pt x="117954" y="289259"/>
                </a:lnTo>
                <a:lnTo>
                  <a:pt x="166776" y="317242"/>
                </a:lnTo>
                <a:lnTo>
                  <a:pt x="149520" y="321989"/>
                </a:lnTo>
                <a:lnTo>
                  <a:pt x="183366" y="356027"/>
                </a:lnTo>
                <a:lnTo>
                  <a:pt x="228407" y="381843"/>
                </a:lnTo>
                <a:lnTo>
                  <a:pt x="213116" y="387718"/>
                </a:lnTo>
                <a:lnTo>
                  <a:pt x="215687" y="393583"/>
                </a:lnTo>
                <a:lnTo>
                  <a:pt x="215399" y="400737"/>
                </a:lnTo>
                <a:lnTo>
                  <a:pt x="210588" y="409690"/>
                </a:lnTo>
                <a:lnTo>
                  <a:pt x="208752" y="413029"/>
                </a:lnTo>
                <a:lnTo>
                  <a:pt x="206917" y="416368"/>
                </a:lnTo>
                <a:lnTo>
                  <a:pt x="251016" y="441644"/>
                </a:lnTo>
                <a:lnTo>
                  <a:pt x="184306" y="469281"/>
                </a:lnTo>
                <a:lnTo>
                  <a:pt x="182877" y="469925"/>
                </a:lnTo>
                <a:lnTo>
                  <a:pt x="179563" y="470954"/>
                </a:lnTo>
                <a:lnTo>
                  <a:pt x="177620" y="471304"/>
                </a:lnTo>
                <a:lnTo>
                  <a:pt x="176233" y="470509"/>
                </a:lnTo>
                <a:lnTo>
                  <a:pt x="166233" y="488198"/>
                </a:lnTo>
                <a:lnTo>
                  <a:pt x="159358" y="500360"/>
                </a:lnTo>
                <a:lnTo>
                  <a:pt x="204319" y="526130"/>
                </a:lnTo>
                <a:lnTo>
                  <a:pt x="128108" y="555639"/>
                </a:lnTo>
                <a:lnTo>
                  <a:pt x="121236" y="567802"/>
                </a:lnTo>
                <a:lnTo>
                  <a:pt x="207524" y="617260"/>
                </a:lnTo>
                <a:lnTo>
                  <a:pt x="191303" y="625528"/>
                </a:lnTo>
                <a:lnTo>
                  <a:pt x="149889" y="601791"/>
                </a:lnTo>
                <a:lnTo>
                  <a:pt x="135819" y="605438"/>
                </a:lnTo>
                <a:lnTo>
                  <a:pt x="106483" y="614971"/>
                </a:lnTo>
                <a:lnTo>
                  <a:pt x="92485" y="618659"/>
                </a:lnTo>
                <a:lnTo>
                  <a:pt x="90681" y="622017"/>
                </a:lnTo>
                <a:lnTo>
                  <a:pt x="90874" y="622127"/>
                </a:lnTo>
                <a:lnTo>
                  <a:pt x="90398" y="623318"/>
                </a:lnTo>
                <a:lnTo>
                  <a:pt x="90468" y="624822"/>
                </a:lnTo>
                <a:lnTo>
                  <a:pt x="91265" y="625279"/>
                </a:lnTo>
                <a:lnTo>
                  <a:pt x="91860" y="627084"/>
                </a:lnTo>
                <a:lnTo>
                  <a:pt x="137293" y="653124"/>
                </a:lnTo>
                <a:lnTo>
                  <a:pt x="127585" y="657807"/>
                </a:lnTo>
                <a:lnTo>
                  <a:pt x="116407" y="663111"/>
                </a:lnTo>
                <a:lnTo>
                  <a:pt x="115139" y="663847"/>
                </a:lnTo>
                <a:lnTo>
                  <a:pt x="113811" y="664550"/>
                </a:lnTo>
                <a:lnTo>
                  <a:pt x="110513" y="665588"/>
                </a:lnTo>
                <a:lnTo>
                  <a:pt x="107483" y="666779"/>
                </a:lnTo>
                <a:lnTo>
                  <a:pt x="100717" y="668756"/>
                </a:lnTo>
                <a:lnTo>
                  <a:pt x="97585" y="668424"/>
                </a:lnTo>
                <a:lnTo>
                  <a:pt x="95074" y="668449"/>
                </a:lnTo>
                <a:lnTo>
                  <a:pt x="92017" y="668161"/>
                </a:lnTo>
                <a:lnTo>
                  <a:pt x="90839" y="668949"/>
                </a:lnTo>
                <a:lnTo>
                  <a:pt x="89763" y="668333"/>
                </a:lnTo>
                <a:lnTo>
                  <a:pt x="85753" y="667498"/>
                </a:lnTo>
                <a:lnTo>
                  <a:pt x="82450" y="667069"/>
                </a:lnTo>
                <a:lnTo>
                  <a:pt x="74476" y="663962"/>
                </a:lnTo>
                <a:close/>
              </a:path>
              <a:path w="708025" h="694054">
                <a:moveTo>
                  <a:pt x="415025" y="159447"/>
                </a:moveTo>
                <a:lnTo>
                  <a:pt x="365475" y="131047"/>
                </a:lnTo>
                <a:lnTo>
                  <a:pt x="435963" y="111432"/>
                </a:lnTo>
                <a:lnTo>
                  <a:pt x="429308" y="47601"/>
                </a:lnTo>
                <a:lnTo>
                  <a:pt x="429324" y="46146"/>
                </a:lnTo>
                <a:lnTo>
                  <a:pt x="428387" y="45609"/>
                </a:lnTo>
                <a:lnTo>
                  <a:pt x="428403" y="44154"/>
                </a:lnTo>
                <a:lnTo>
                  <a:pt x="427840" y="42368"/>
                </a:lnTo>
                <a:lnTo>
                  <a:pt x="471931" y="67639"/>
                </a:lnTo>
                <a:lnTo>
                  <a:pt x="480008" y="143996"/>
                </a:lnTo>
                <a:lnTo>
                  <a:pt x="480014" y="145463"/>
                </a:lnTo>
                <a:lnTo>
                  <a:pt x="479249" y="147952"/>
                </a:lnTo>
                <a:lnTo>
                  <a:pt x="480535" y="154545"/>
                </a:lnTo>
                <a:lnTo>
                  <a:pt x="480594" y="156042"/>
                </a:lnTo>
                <a:lnTo>
                  <a:pt x="480621" y="157522"/>
                </a:lnTo>
                <a:lnTo>
                  <a:pt x="481258" y="157887"/>
                </a:lnTo>
                <a:lnTo>
                  <a:pt x="481457" y="162392"/>
                </a:lnTo>
                <a:lnTo>
                  <a:pt x="482959" y="177891"/>
                </a:lnTo>
                <a:lnTo>
                  <a:pt x="439317" y="152877"/>
                </a:lnTo>
                <a:lnTo>
                  <a:pt x="415025" y="159447"/>
                </a:lnTo>
                <a:close/>
              </a:path>
              <a:path w="708025" h="694054">
                <a:moveTo>
                  <a:pt x="597903" y="297935"/>
                </a:moveTo>
                <a:lnTo>
                  <a:pt x="491085" y="236711"/>
                </a:lnTo>
                <a:lnTo>
                  <a:pt x="492964" y="236324"/>
                </a:lnTo>
                <a:lnTo>
                  <a:pt x="494956" y="236001"/>
                </a:lnTo>
                <a:lnTo>
                  <a:pt x="576243" y="250389"/>
                </a:lnTo>
                <a:lnTo>
                  <a:pt x="606655" y="256109"/>
                </a:lnTo>
                <a:lnTo>
                  <a:pt x="628419" y="259801"/>
                </a:lnTo>
                <a:lnTo>
                  <a:pt x="642288" y="261895"/>
                </a:lnTo>
                <a:lnTo>
                  <a:pt x="649012" y="262821"/>
                </a:lnTo>
                <a:lnTo>
                  <a:pt x="650634" y="263751"/>
                </a:lnTo>
                <a:lnTo>
                  <a:pt x="657064" y="264509"/>
                </a:lnTo>
                <a:lnTo>
                  <a:pt x="662461" y="266138"/>
                </a:lnTo>
                <a:lnTo>
                  <a:pt x="666230" y="266835"/>
                </a:lnTo>
                <a:lnTo>
                  <a:pt x="700209" y="290702"/>
                </a:lnTo>
                <a:lnTo>
                  <a:pt x="707450" y="315346"/>
                </a:lnTo>
                <a:lnTo>
                  <a:pt x="706193" y="327800"/>
                </a:lnTo>
                <a:lnTo>
                  <a:pt x="704246" y="332539"/>
                </a:lnTo>
                <a:lnTo>
                  <a:pt x="657982" y="306022"/>
                </a:lnTo>
                <a:lnTo>
                  <a:pt x="654935" y="305740"/>
                </a:lnTo>
                <a:lnTo>
                  <a:pt x="648002" y="304693"/>
                </a:lnTo>
                <a:lnTo>
                  <a:pt x="643103" y="303349"/>
                </a:lnTo>
                <a:lnTo>
                  <a:pt x="642311" y="302895"/>
                </a:lnTo>
                <a:lnTo>
                  <a:pt x="637685" y="301708"/>
                </a:lnTo>
                <a:lnTo>
                  <a:pt x="627636" y="300339"/>
                </a:lnTo>
                <a:lnTo>
                  <a:pt x="602350" y="296093"/>
                </a:lnTo>
                <a:lnTo>
                  <a:pt x="597903" y="297935"/>
                </a:lnTo>
                <a:close/>
              </a:path>
              <a:path w="708025" h="694054">
                <a:moveTo>
                  <a:pt x="355835" y="258729"/>
                </a:moveTo>
                <a:lnTo>
                  <a:pt x="308888" y="231821"/>
                </a:lnTo>
                <a:lnTo>
                  <a:pt x="342812" y="220525"/>
                </a:lnTo>
                <a:lnTo>
                  <a:pt x="376473" y="209078"/>
                </a:lnTo>
                <a:lnTo>
                  <a:pt x="409859" y="197473"/>
                </a:lnTo>
                <a:lnTo>
                  <a:pt x="443589" y="184602"/>
                </a:lnTo>
                <a:lnTo>
                  <a:pt x="441831" y="171884"/>
                </a:lnTo>
                <a:lnTo>
                  <a:pt x="441739" y="170368"/>
                </a:lnTo>
                <a:lnTo>
                  <a:pt x="441702" y="168882"/>
                </a:lnTo>
                <a:lnTo>
                  <a:pt x="439317" y="152877"/>
                </a:lnTo>
                <a:lnTo>
                  <a:pt x="482959" y="177891"/>
                </a:lnTo>
                <a:lnTo>
                  <a:pt x="483216" y="179503"/>
                </a:lnTo>
                <a:lnTo>
                  <a:pt x="483730" y="181261"/>
                </a:lnTo>
                <a:lnTo>
                  <a:pt x="484036" y="182900"/>
                </a:lnTo>
                <a:lnTo>
                  <a:pt x="484132" y="184419"/>
                </a:lnTo>
                <a:lnTo>
                  <a:pt x="484813" y="192129"/>
                </a:lnTo>
                <a:lnTo>
                  <a:pt x="484830" y="193602"/>
                </a:lnTo>
                <a:lnTo>
                  <a:pt x="485575" y="198421"/>
                </a:lnTo>
                <a:lnTo>
                  <a:pt x="489436" y="235765"/>
                </a:lnTo>
                <a:lnTo>
                  <a:pt x="597903" y="297935"/>
                </a:lnTo>
                <a:lnTo>
                  <a:pt x="583078" y="304077"/>
                </a:lnTo>
                <a:lnTo>
                  <a:pt x="447574" y="226410"/>
                </a:lnTo>
                <a:lnTo>
                  <a:pt x="398813" y="243840"/>
                </a:lnTo>
                <a:lnTo>
                  <a:pt x="355835" y="258729"/>
                </a:lnTo>
                <a:close/>
              </a:path>
              <a:path w="708025" h="694054">
                <a:moveTo>
                  <a:pt x="204319" y="526130"/>
                </a:moveTo>
                <a:lnTo>
                  <a:pt x="159358" y="500360"/>
                </a:lnTo>
                <a:lnTo>
                  <a:pt x="657446" y="307179"/>
                </a:lnTo>
                <a:lnTo>
                  <a:pt x="658849" y="306519"/>
                </a:lnTo>
                <a:lnTo>
                  <a:pt x="704246" y="332539"/>
                </a:lnTo>
                <a:lnTo>
                  <a:pt x="700838" y="340833"/>
                </a:lnTo>
                <a:lnTo>
                  <a:pt x="697336" y="346145"/>
                </a:lnTo>
                <a:lnTo>
                  <a:pt x="693057" y="351011"/>
                </a:lnTo>
                <a:lnTo>
                  <a:pt x="688037" y="355453"/>
                </a:lnTo>
                <a:lnTo>
                  <a:pt x="682313" y="359491"/>
                </a:lnTo>
                <a:lnTo>
                  <a:pt x="652437" y="376035"/>
                </a:lnTo>
                <a:lnTo>
                  <a:pt x="651264" y="376827"/>
                </a:lnTo>
                <a:lnTo>
                  <a:pt x="650681" y="376492"/>
                </a:lnTo>
                <a:lnTo>
                  <a:pt x="557472" y="428463"/>
                </a:lnTo>
                <a:lnTo>
                  <a:pt x="516785" y="405142"/>
                </a:lnTo>
                <a:lnTo>
                  <a:pt x="204319" y="526130"/>
                </a:lnTo>
                <a:close/>
              </a:path>
              <a:path w="708025" h="694054">
                <a:moveTo>
                  <a:pt x="228407" y="381843"/>
                </a:moveTo>
                <a:lnTo>
                  <a:pt x="183366" y="356027"/>
                </a:lnTo>
                <a:lnTo>
                  <a:pt x="450887" y="253194"/>
                </a:lnTo>
                <a:lnTo>
                  <a:pt x="449820" y="248190"/>
                </a:lnTo>
                <a:lnTo>
                  <a:pt x="448926" y="241823"/>
                </a:lnTo>
                <a:lnTo>
                  <a:pt x="448342" y="234169"/>
                </a:lnTo>
                <a:lnTo>
                  <a:pt x="447574" y="226410"/>
                </a:lnTo>
                <a:lnTo>
                  <a:pt x="583078" y="304077"/>
                </a:lnTo>
                <a:lnTo>
                  <a:pt x="572701" y="308376"/>
                </a:lnTo>
                <a:lnTo>
                  <a:pt x="528339" y="282948"/>
                </a:lnTo>
                <a:lnTo>
                  <a:pt x="499042" y="277867"/>
                </a:lnTo>
                <a:lnTo>
                  <a:pt x="228407" y="381843"/>
                </a:lnTo>
                <a:close/>
              </a:path>
              <a:path w="708025" h="694054">
                <a:moveTo>
                  <a:pt x="251016" y="441644"/>
                </a:moveTo>
                <a:lnTo>
                  <a:pt x="206917" y="416368"/>
                </a:lnTo>
                <a:lnTo>
                  <a:pt x="528339" y="282948"/>
                </a:lnTo>
                <a:lnTo>
                  <a:pt x="572701" y="308376"/>
                </a:lnTo>
                <a:lnTo>
                  <a:pt x="251016" y="441644"/>
                </a:lnTo>
                <a:close/>
              </a:path>
              <a:path w="708025" h="694054">
                <a:moveTo>
                  <a:pt x="166776" y="317242"/>
                </a:moveTo>
                <a:lnTo>
                  <a:pt x="117954" y="289259"/>
                </a:lnTo>
                <a:lnTo>
                  <a:pt x="119394" y="288620"/>
                </a:lnTo>
                <a:lnTo>
                  <a:pt x="121701" y="287015"/>
                </a:lnTo>
                <a:lnTo>
                  <a:pt x="163486" y="275833"/>
                </a:lnTo>
                <a:lnTo>
                  <a:pt x="203093" y="264867"/>
                </a:lnTo>
                <a:lnTo>
                  <a:pt x="243047" y="252635"/>
                </a:lnTo>
                <a:lnTo>
                  <a:pt x="282699" y="240231"/>
                </a:lnTo>
                <a:lnTo>
                  <a:pt x="330154" y="267431"/>
                </a:lnTo>
                <a:lnTo>
                  <a:pt x="299575" y="277716"/>
                </a:lnTo>
                <a:lnTo>
                  <a:pt x="249804" y="293104"/>
                </a:lnTo>
                <a:lnTo>
                  <a:pt x="199563" y="308222"/>
                </a:lnTo>
                <a:lnTo>
                  <a:pt x="166776" y="317242"/>
                </a:lnTo>
                <a:close/>
              </a:path>
              <a:path w="708025" h="694054">
                <a:moveTo>
                  <a:pt x="207524" y="617260"/>
                </a:moveTo>
                <a:lnTo>
                  <a:pt x="121236" y="567802"/>
                </a:lnTo>
                <a:lnTo>
                  <a:pt x="171280" y="552571"/>
                </a:lnTo>
                <a:lnTo>
                  <a:pt x="220933" y="538580"/>
                </a:lnTo>
                <a:lnTo>
                  <a:pt x="271431" y="523610"/>
                </a:lnTo>
                <a:lnTo>
                  <a:pt x="321486" y="509848"/>
                </a:lnTo>
                <a:lnTo>
                  <a:pt x="372333" y="495078"/>
                </a:lnTo>
                <a:lnTo>
                  <a:pt x="473142" y="467957"/>
                </a:lnTo>
                <a:lnTo>
                  <a:pt x="469759" y="436741"/>
                </a:lnTo>
                <a:lnTo>
                  <a:pt x="470348" y="435615"/>
                </a:lnTo>
                <a:lnTo>
                  <a:pt x="471527" y="433363"/>
                </a:lnTo>
                <a:lnTo>
                  <a:pt x="472706" y="431111"/>
                </a:lnTo>
                <a:lnTo>
                  <a:pt x="473885" y="428859"/>
                </a:lnTo>
                <a:lnTo>
                  <a:pt x="516785" y="405142"/>
                </a:lnTo>
                <a:lnTo>
                  <a:pt x="557472" y="428463"/>
                </a:lnTo>
                <a:lnTo>
                  <a:pt x="512163" y="453727"/>
                </a:lnTo>
                <a:lnTo>
                  <a:pt x="519972" y="532858"/>
                </a:lnTo>
                <a:lnTo>
                  <a:pt x="477373" y="508441"/>
                </a:lnTo>
                <a:lnTo>
                  <a:pt x="448414" y="516728"/>
                </a:lnTo>
                <a:lnTo>
                  <a:pt x="420122" y="523933"/>
                </a:lnTo>
                <a:lnTo>
                  <a:pt x="391237" y="532262"/>
                </a:lnTo>
                <a:lnTo>
                  <a:pt x="363024" y="539512"/>
                </a:lnTo>
                <a:lnTo>
                  <a:pt x="376641" y="554636"/>
                </a:lnTo>
                <a:lnTo>
                  <a:pt x="432663" y="586746"/>
                </a:lnTo>
                <a:lnTo>
                  <a:pt x="412131" y="589616"/>
                </a:lnTo>
                <a:lnTo>
                  <a:pt x="429523" y="608368"/>
                </a:lnTo>
                <a:lnTo>
                  <a:pt x="476221" y="635134"/>
                </a:lnTo>
                <a:lnTo>
                  <a:pt x="474410" y="635559"/>
                </a:lnTo>
                <a:lnTo>
                  <a:pt x="467372" y="637380"/>
                </a:lnTo>
                <a:lnTo>
                  <a:pt x="465666" y="637867"/>
                </a:lnTo>
                <a:lnTo>
                  <a:pt x="321531" y="555253"/>
                </a:lnTo>
                <a:lnTo>
                  <a:pt x="284638" y="575094"/>
                </a:lnTo>
                <a:lnTo>
                  <a:pt x="277091" y="579551"/>
                </a:lnTo>
                <a:lnTo>
                  <a:pt x="271760" y="582351"/>
                </a:lnTo>
                <a:lnTo>
                  <a:pt x="263058" y="587610"/>
                </a:lnTo>
                <a:lnTo>
                  <a:pt x="260135" y="588862"/>
                </a:lnTo>
                <a:lnTo>
                  <a:pt x="258781" y="589550"/>
                </a:lnTo>
                <a:lnTo>
                  <a:pt x="257352" y="590194"/>
                </a:lnTo>
                <a:lnTo>
                  <a:pt x="255687" y="590704"/>
                </a:lnTo>
                <a:lnTo>
                  <a:pt x="253058" y="593589"/>
                </a:lnTo>
                <a:lnTo>
                  <a:pt x="237722" y="602364"/>
                </a:lnTo>
                <a:lnTo>
                  <a:pt x="233782" y="604498"/>
                </a:lnTo>
                <a:lnTo>
                  <a:pt x="232995" y="604046"/>
                </a:lnTo>
                <a:lnTo>
                  <a:pt x="231501" y="604654"/>
                </a:lnTo>
                <a:lnTo>
                  <a:pt x="229269" y="606302"/>
                </a:lnTo>
                <a:lnTo>
                  <a:pt x="223900" y="609080"/>
                </a:lnTo>
                <a:lnTo>
                  <a:pt x="211930" y="615394"/>
                </a:lnTo>
                <a:lnTo>
                  <a:pt x="209430" y="616889"/>
                </a:lnTo>
                <a:lnTo>
                  <a:pt x="207524" y="617260"/>
                </a:lnTo>
                <a:close/>
              </a:path>
              <a:path w="708025" h="694054">
                <a:moveTo>
                  <a:pt x="116116" y="266248"/>
                </a:moveTo>
                <a:lnTo>
                  <a:pt x="68477" y="238943"/>
                </a:lnTo>
                <a:lnTo>
                  <a:pt x="140914" y="216053"/>
                </a:lnTo>
                <a:lnTo>
                  <a:pt x="189051" y="243644"/>
                </a:lnTo>
                <a:lnTo>
                  <a:pt x="116116" y="266248"/>
                </a:lnTo>
                <a:close/>
              </a:path>
              <a:path w="708025" h="694054">
                <a:moveTo>
                  <a:pt x="432663" y="586746"/>
                </a:moveTo>
                <a:lnTo>
                  <a:pt x="376641" y="554636"/>
                </a:lnTo>
                <a:lnTo>
                  <a:pt x="476190" y="539967"/>
                </a:lnTo>
                <a:lnTo>
                  <a:pt x="477946" y="540974"/>
                </a:lnTo>
                <a:lnTo>
                  <a:pt x="480393" y="540912"/>
                </a:lnTo>
                <a:lnTo>
                  <a:pt x="477373" y="508441"/>
                </a:lnTo>
                <a:lnTo>
                  <a:pt x="519972" y="532858"/>
                </a:lnTo>
                <a:lnTo>
                  <a:pt x="522422" y="557683"/>
                </a:lnTo>
                <a:lnTo>
                  <a:pt x="522696" y="560768"/>
                </a:lnTo>
                <a:lnTo>
                  <a:pt x="522407" y="563530"/>
                </a:lnTo>
                <a:lnTo>
                  <a:pt x="522996" y="565331"/>
                </a:lnTo>
                <a:lnTo>
                  <a:pt x="523345" y="568459"/>
                </a:lnTo>
                <a:lnTo>
                  <a:pt x="523748" y="576009"/>
                </a:lnTo>
                <a:lnTo>
                  <a:pt x="525656" y="590277"/>
                </a:lnTo>
                <a:lnTo>
                  <a:pt x="525715" y="591775"/>
                </a:lnTo>
                <a:lnTo>
                  <a:pt x="526385" y="592158"/>
                </a:lnTo>
                <a:lnTo>
                  <a:pt x="526192" y="594976"/>
                </a:lnTo>
                <a:lnTo>
                  <a:pt x="527113" y="604287"/>
                </a:lnTo>
                <a:lnTo>
                  <a:pt x="483740" y="579427"/>
                </a:lnTo>
                <a:lnTo>
                  <a:pt x="482482" y="580169"/>
                </a:lnTo>
                <a:lnTo>
                  <a:pt x="481797" y="579777"/>
                </a:lnTo>
                <a:lnTo>
                  <a:pt x="479886" y="580145"/>
                </a:lnTo>
                <a:lnTo>
                  <a:pt x="432663" y="586746"/>
                </a:lnTo>
                <a:close/>
              </a:path>
              <a:path w="708025" h="694054">
                <a:moveTo>
                  <a:pt x="476221" y="635134"/>
                </a:moveTo>
                <a:lnTo>
                  <a:pt x="429523" y="608368"/>
                </a:lnTo>
                <a:lnTo>
                  <a:pt x="442955" y="602892"/>
                </a:lnTo>
                <a:lnTo>
                  <a:pt x="456447" y="598915"/>
                </a:lnTo>
                <a:lnTo>
                  <a:pt x="470610" y="595322"/>
                </a:lnTo>
                <a:lnTo>
                  <a:pt x="484867" y="593247"/>
                </a:lnTo>
                <a:lnTo>
                  <a:pt x="484974" y="591844"/>
                </a:lnTo>
                <a:lnTo>
                  <a:pt x="485381" y="590613"/>
                </a:lnTo>
                <a:lnTo>
                  <a:pt x="484641" y="587262"/>
                </a:lnTo>
                <a:lnTo>
                  <a:pt x="483854" y="583883"/>
                </a:lnTo>
                <a:lnTo>
                  <a:pt x="483740" y="579427"/>
                </a:lnTo>
                <a:lnTo>
                  <a:pt x="527113" y="604287"/>
                </a:lnTo>
                <a:lnTo>
                  <a:pt x="528187" y="615149"/>
                </a:lnTo>
                <a:lnTo>
                  <a:pt x="528204" y="616622"/>
                </a:lnTo>
                <a:lnTo>
                  <a:pt x="528070" y="618009"/>
                </a:lnTo>
                <a:lnTo>
                  <a:pt x="528960" y="627303"/>
                </a:lnTo>
                <a:lnTo>
                  <a:pt x="529046" y="628816"/>
                </a:lnTo>
                <a:lnTo>
                  <a:pt x="528950" y="630225"/>
                </a:lnTo>
                <a:lnTo>
                  <a:pt x="529175" y="647919"/>
                </a:lnTo>
                <a:lnTo>
                  <a:pt x="528292" y="656196"/>
                </a:lnTo>
                <a:lnTo>
                  <a:pt x="488472" y="633372"/>
                </a:lnTo>
                <a:lnTo>
                  <a:pt x="481656" y="633857"/>
                </a:lnTo>
                <a:lnTo>
                  <a:pt x="476221" y="635134"/>
                </a:lnTo>
                <a:close/>
              </a:path>
              <a:path w="708025" h="694054">
                <a:moveTo>
                  <a:pt x="519803" y="674751"/>
                </a:moveTo>
                <a:lnTo>
                  <a:pt x="480305" y="652113"/>
                </a:lnTo>
                <a:lnTo>
                  <a:pt x="482248" y="650299"/>
                </a:lnTo>
                <a:lnTo>
                  <a:pt x="483244" y="649406"/>
                </a:lnTo>
                <a:lnTo>
                  <a:pt x="485069" y="646060"/>
                </a:lnTo>
                <a:lnTo>
                  <a:pt x="486739" y="644090"/>
                </a:lnTo>
                <a:lnTo>
                  <a:pt x="488805" y="642346"/>
                </a:lnTo>
                <a:lnTo>
                  <a:pt x="489008" y="639535"/>
                </a:lnTo>
                <a:lnTo>
                  <a:pt x="488917" y="636555"/>
                </a:lnTo>
                <a:lnTo>
                  <a:pt x="488472" y="633372"/>
                </a:lnTo>
                <a:lnTo>
                  <a:pt x="528292" y="656196"/>
                </a:lnTo>
                <a:lnTo>
                  <a:pt x="527704" y="661714"/>
                </a:lnTo>
                <a:lnTo>
                  <a:pt x="524380" y="668592"/>
                </a:lnTo>
                <a:lnTo>
                  <a:pt x="523827" y="669739"/>
                </a:lnTo>
                <a:lnTo>
                  <a:pt x="523273" y="670885"/>
                </a:lnTo>
                <a:lnTo>
                  <a:pt x="522719" y="672031"/>
                </a:lnTo>
                <a:lnTo>
                  <a:pt x="522165" y="673178"/>
                </a:lnTo>
                <a:lnTo>
                  <a:pt x="519803" y="674751"/>
                </a:lnTo>
                <a:close/>
              </a:path>
              <a:path w="708025" h="694054">
                <a:moveTo>
                  <a:pt x="468933" y="690973"/>
                </a:moveTo>
                <a:lnTo>
                  <a:pt x="434310" y="671128"/>
                </a:lnTo>
                <a:lnTo>
                  <a:pt x="426552" y="662290"/>
                </a:lnTo>
                <a:lnTo>
                  <a:pt x="419244" y="655174"/>
                </a:lnTo>
                <a:lnTo>
                  <a:pt x="411467" y="647789"/>
                </a:lnTo>
                <a:lnTo>
                  <a:pt x="394428" y="630703"/>
                </a:lnTo>
                <a:lnTo>
                  <a:pt x="376962" y="611909"/>
                </a:lnTo>
                <a:lnTo>
                  <a:pt x="368180" y="603948"/>
                </a:lnTo>
                <a:lnTo>
                  <a:pt x="367404" y="603503"/>
                </a:lnTo>
                <a:lnTo>
                  <a:pt x="367238" y="601944"/>
                </a:lnTo>
                <a:lnTo>
                  <a:pt x="361835" y="597384"/>
                </a:lnTo>
                <a:lnTo>
                  <a:pt x="359458" y="596021"/>
                </a:lnTo>
                <a:lnTo>
                  <a:pt x="356662" y="591491"/>
                </a:lnTo>
                <a:lnTo>
                  <a:pt x="344963" y="580394"/>
                </a:lnTo>
                <a:lnTo>
                  <a:pt x="344384" y="578598"/>
                </a:lnTo>
                <a:lnTo>
                  <a:pt x="343260" y="577954"/>
                </a:lnTo>
                <a:lnTo>
                  <a:pt x="321531" y="555253"/>
                </a:lnTo>
                <a:lnTo>
                  <a:pt x="465666" y="637867"/>
                </a:lnTo>
                <a:lnTo>
                  <a:pt x="460548" y="639325"/>
                </a:lnTo>
                <a:lnTo>
                  <a:pt x="466127" y="642522"/>
                </a:lnTo>
                <a:lnTo>
                  <a:pt x="480305" y="652113"/>
                </a:lnTo>
                <a:lnTo>
                  <a:pt x="519803" y="674751"/>
                </a:lnTo>
                <a:lnTo>
                  <a:pt x="512716" y="679472"/>
                </a:lnTo>
                <a:lnTo>
                  <a:pt x="511388" y="680175"/>
                </a:lnTo>
                <a:lnTo>
                  <a:pt x="509964" y="680823"/>
                </a:lnTo>
                <a:lnTo>
                  <a:pt x="509075" y="680313"/>
                </a:lnTo>
                <a:lnTo>
                  <a:pt x="507245" y="682192"/>
                </a:lnTo>
                <a:lnTo>
                  <a:pt x="505933" y="682904"/>
                </a:lnTo>
                <a:lnTo>
                  <a:pt x="503894" y="684663"/>
                </a:lnTo>
                <a:lnTo>
                  <a:pt x="502829" y="685516"/>
                </a:lnTo>
                <a:lnTo>
                  <a:pt x="481809" y="693961"/>
                </a:lnTo>
                <a:lnTo>
                  <a:pt x="475461" y="693251"/>
                </a:lnTo>
                <a:lnTo>
                  <a:pt x="468933" y="690973"/>
                </a:lnTo>
                <a:close/>
              </a:path>
              <a:path w="708025" h="694054">
                <a:moveTo>
                  <a:pt x="137293" y="653124"/>
                </a:moveTo>
                <a:lnTo>
                  <a:pt x="94757" y="628744"/>
                </a:lnTo>
                <a:lnTo>
                  <a:pt x="95538" y="627728"/>
                </a:lnTo>
                <a:lnTo>
                  <a:pt x="96448" y="628250"/>
                </a:lnTo>
                <a:lnTo>
                  <a:pt x="98022" y="627688"/>
                </a:lnTo>
                <a:lnTo>
                  <a:pt x="110056" y="621411"/>
                </a:lnTo>
                <a:lnTo>
                  <a:pt x="131919" y="610521"/>
                </a:lnTo>
                <a:lnTo>
                  <a:pt x="138524" y="606988"/>
                </a:lnTo>
                <a:lnTo>
                  <a:pt x="149889" y="601791"/>
                </a:lnTo>
                <a:lnTo>
                  <a:pt x="191303" y="625528"/>
                </a:lnTo>
                <a:lnTo>
                  <a:pt x="179137" y="631730"/>
                </a:lnTo>
                <a:lnTo>
                  <a:pt x="165520" y="638563"/>
                </a:lnTo>
                <a:lnTo>
                  <a:pt x="149774" y="647104"/>
                </a:lnTo>
                <a:lnTo>
                  <a:pt x="137293" y="653124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01566" y="6415882"/>
            <a:ext cx="465455" cy="490220"/>
          </a:xfrm>
          <a:custGeom>
            <a:avLst/>
            <a:gdLst/>
            <a:ahLst/>
            <a:cxnLst/>
            <a:rect l="l" t="t" r="r" b="b"/>
            <a:pathLst>
              <a:path w="465454" h="490220">
                <a:moveTo>
                  <a:pt x="33599" y="297187"/>
                </a:moveTo>
                <a:lnTo>
                  <a:pt x="0" y="267769"/>
                </a:lnTo>
                <a:lnTo>
                  <a:pt x="105" y="242586"/>
                </a:lnTo>
                <a:lnTo>
                  <a:pt x="4361" y="192034"/>
                </a:lnTo>
                <a:lnTo>
                  <a:pt x="19739" y="138834"/>
                </a:lnTo>
                <a:lnTo>
                  <a:pt x="47485" y="84696"/>
                </a:lnTo>
                <a:lnTo>
                  <a:pt x="94353" y="47679"/>
                </a:lnTo>
                <a:lnTo>
                  <a:pt x="143938" y="18568"/>
                </a:lnTo>
                <a:lnTo>
                  <a:pt x="186475" y="0"/>
                </a:lnTo>
                <a:lnTo>
                  <a:pt x="203577" y="1371"/>
                </a:lnTo>
                <a:lnTo>
                  <a:pt x="220944" y="7967"/>
                </a:lnTo>
                <a:lnTo>
                  <a:pt x="238868" y="18468"/>
                </a:lnTo>
                <a:lnTo>
                  <a:pt x="228888" y="27349"/>
                </a:lnTo>
                <a:lnTo>
                  <a:pt x="219494" y="35857"/>
                </a:lnTo>
                <a:lnTo>
                  <a:pt x="187225" y="59529"/>
                </a:lnTo>
                <a:lnTo>
                  <a:pt x="145548" y="82827"/>
                </a:lnTo>
                <a:lnTo>
                  <a:pt x="109985" y="106857"/>
                </a:lnTo>
                <a:lnTo>
                  <a:pt x="85120" y="137553"/>
                </a:lnTo>
                <a:lnTo>
                  <a:pt x="69252" y="174012"/>
                </a:lnTo>
                <a:lnTo>
                  <a:pt x="60680" y="215327"/>
                </a:lnTo>
                <a:lnTo>
                  <a:pt x="58353" y="229732"/>
                </a:lnTo>
                <a:lnTo>
                  <a:pt x="55349" y="244028"/>
                </a:lnTo>
                <a:lnTo>
                  <a:pt x="52166" y="258194"/>
                </a:lnTo>
                <a:lnTo>
                  <a:pt x="49223" y="272542"/>
                </a:lnTo>
                <a:lnTo>
                  <a:pt x="46088" y="283166"/>
                </a:lnTo>
                <a:lnTo>
                  <a:pt x="40931" y="291947"/>
                </a:lnTo>
                <a:lnTo>
                  <a:pt x="33599" y="297187"/>
                </a:lnTo>
                <a:close/>
              </a:path>
              <a:path w="465454" h="490220">
                <a:moveTo>
                  <a:pt x="203825" y="489487"/>
                </a:moveTo>
                <a:lnTo>
                  <a:pt x="167295" y="472057"/>
                </a:lnTo>
                <a:lnTo>
                  <a:pt x="142147" y="396836"/>
                </a:lnTo>
                <a:lnTo>
                  <a:pt x="136478" y="349693"/>
                </a:lnTo>
                <a:lnTo>
                  <a:pt x="139084" y="302351"/>
                </a:lnTo>
                <a:lnTo>
                  <a:pt x="151914" y="254685"/>
                </a:lnTo>
                <a:lnTo>
                  <a:pt x="173099" y="212844"/>
                </a:lnTo>
                <a:lnTo>
                  <a:pt x="200912" y="176898"/>
                </a:lnTo>
                <a:lnTo>
                  <a:pt x="234168" y="146110"/>
                </a:lnTo>
                <a:lnTo>
                  <a:pt x="271684" y="119744"/>
                </a:lnTo>
                <a:lnTo>
                  <a:pt x="326585" y="92380"/>
                </a:lnTo>
                <a:lnTo>
                  <a:pt x="333919" y="89630"/>
                </a:lnTo>
                <a:lnTo>
                  <a:pt x="352993" y="82220"/>
                </a:lnTo>
                <a:lnTo>
                  <a:pt x="381199" y="71900"/>
                </a:lnTo>
                <a:lnTo>
                  <a:pt x="400418" y="67784"/>
                </a:lnTo>
                <a:lnTo>
                  <a:pt x="419182" y="69071"/>
                </a:lnTo>
                <a:lnTo>
                  <a:pt x="437317" y="75132"/>
                </a:lnTo>
                <a:lnTo>
                  <a:pt x="454645" y="85337"/>
                </a:lnTo>
                <a:lnTo>
                  <a:pt x="462205" y="92536"/>
                </a:lnTo>
                <a:lnTo>
                  <a:pt x="462860" y="94196"/>
                </a:lnTo>
                <a:lnTo>
                  <a:pt x="465051" y="99747"/>
                </a:lnTo>
                <a:lnTo>
                  <a:pt x="436204" y="128876"/>
                </a:lnTo>
                <a:lnTo>
                  <a:pt x="386188" y="155170"/>
                </a:lnTo>
                <a:lnTo>
                  <a:pt x="329862" y="181687"/>
                </a:lnTo>
                <a:lnTo>
                  <a:pt x="302024" y="195489"/>
                </a:lnTo>
                <a:lnTo>
                  <a:pt x="270221" y="218482"/>
                </a:lnTo>
                <a:lnTo>
                  <a:pt x="233893" y="281707"/>
                </a:lnTo>
                <a:lnTo>
                  <a:pt x="226774" y="319220"/>
                </a:lnTo>
                <a:lnTo>
                  <a:pt x="223866" y="381054"/>
                </a:lnTo>
                <a:lnTo>
                  <a:pt x="223990" y="412106"/>
                </a:lnTo>
                <a:lnTo>
                  <a:pt x="224193" y="443127"/>
                </a:lnTo>
                <a:lnTo>
                  <a:pt x="224491" y="457597"/>
                </a:lnTo>
                <a:lnTo>
                  <a:pt x="223185" y="471094"/>
                </a:lnTo>
                <a:lnTo>
                  <a:pt x="217291" y="482198"/>
                </a:lnTo>
                <a:lnTo>
                  <a:pt x="203825" y="489487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423488" y="6639869"/>
            <a:ext cx="6817359" cy="3435985"/>
            <a:chOff x="1423488" y="6639869"/>
            <a:chExt cx="6817359" cy="3435985"/>
          </a:xfrm>
        </p:grpSpPr>
        <p:sp>
          <p:nvSpPr>
            <p:cNvPr id="13" name="object 13"/>
            <p:cNvSpPr/>
            <p:nvPr/>
          </p:nvSpPr>
          <p:spPr>
            <a:xfrm>
              <a:off x="1423488" y="6639869"/>
              <a:ext cx="6817359" cy="3435985"/>
            </a:xfrm>
            <a:custGeom>
              <a:avLst/>
              <a:gdLst/>
              <a:ahLst/>
              <a:cxnLst/>
              <a:rect l="l" t="t" r="r" b="b"/>
              <a:pathLst>
                <a:path w="6817359" h="3435984">
                  <a:moveTo>
                    <a:pt x="6333814" y="3435520"/>
                  </a:moveTo>
                  <a:lnTo>
                    <a:pt x="485775" y="3435520"/>
                  </a:lnTo>
                  <a:lnTo>
                    <a:pt x="438991" y="3433296"/>
                  </a:lnTo>
                  <a:lnTo>
                    <a:pt x="393466" y="3426760"/>
                  </a:lnTo>
                  <a:lnTo>
                    <a:pt x="349403" y="3416117"/>
                  </a:lnTo>
                  <a:lnTo>
                    <a:pt x="307005" y="3401568"/>
                  </a:lnTo>
                  <a:lnTo>
                    <a:pt x="266475" y="3383319"/>
                  </a:lnTo>
                  <a:lnTo>
                    <a:pt x="228019" y="3361572"/>
                  </a:lnTo>
                  <a:lnTo>
                    <a:pt x="191838" y="3336531"/>
                  </a:lnTo>
                  <a:lnTo>
                    <a:pt x="158137" y="3308400"/>
                  </a:lnTo>
                  <a:lnTo>
                    <a:pt x="127119" y="3277382"/>
                  </a:lnTo>
                  <a:lnTo>
                    <a:pt x="98988" y="3243681"/>
                  </a:lnTo>
                  <a:lnTo>
                    <a:pt x="73947" y="3207501"/>
                  </a:lnTo>
                  <a:lnTo>
                    <a:pt x="52200" y="3169044"/>
                  </a:lnTo>
                  <a:lnTo>
                    <a:pt x="33951" y="3128515"/>
                  </a:lnTo>
                  <a:lnTo>
                    <a:pt x="19403" y="3086117"/>
                  </a:lnTo>
                  <a:lnTo>
                    <a:pt x="8759" y="3042053"/>
                  </a:lnTo>
                  <a:lnTo>
                    <a:pt x="2223" y="2996528"/>
                  </a:lnTo>
                  <a:lnTo>
                    <a:pt x="0" y="294974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3" y="349403"/>
                  </a:lnTo>
                  <a:lnTo>
                    <a:pt x="33951" y="307005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5" y="33951"/>
                  </a:lnTo>
                  <a:lnTo>
                    <a:pt x="349403" y="19403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333814" y="0"/>
                  </a:lnTo>
                  <a:lnTo>
                    <a:pt x="6380597" y="2223"/>
                  </a:lnTo>
                  <a:lnTo>
                    <a:pt x="6426123" y="8759"/>
                  </a:lnTo>
                  <a:lnTo>
                    <a:pt x="6470186" y="19403"/>
                  </a:lnTo>
                  <a:lnTo>
                    <a:pt x="6512584" y="33951"/>
                  </a:lnTo>
                  <a:lnTo>
                    <a:pt x="6553113" y="52200"/>
                  </a:lnTo>
                  <a:lnTo>
                    <a:pt x="6591570" y="73947"/>
                  </a:lnTo>
                  <a:lnTo>
                    <a:pt x="6627751" y="98988"/>
                  </a:lnTo>
                  <a:lnTo>
                    <a:pt x="6661452" y="127119"/>
                  </a:lnTo>
                  <a:lnTo>
                    <a:pt x="6692470" y="158137"/>
                  </a:lnTo>
                  <a:lnTo>
                    <a:pt x="6720601" y="191838"/>
                  </a:lnTo>
                  <a:lnTo>
                    <a:pt x="6745642" y="228019"/>
                  </a:lnTo>
                  <a:lnTo>
                    <a:pt x="6767388" y="266475"/>
                  </a:lnTo>
                  <a:lnTo>
                    <a:pt x="6785638" y="307005"/>
                  </a:lnTo>
                  <a:lnTo>
                    <a:pt x="6800186" y="349403"/>
                  </a:lnTo>
                  <a:lnTo>
                    <a:pt x="6810830" y="393466"/>
                  </a:lnTo>
                  <a:lnTo>
                    <a:pt x="6817360" y="438991"/>
                  </a:lnTo>
                  <a:lnTo>
                    <a:pt x="6817360" y="2996528"/>
                  </a:lnTo>
                  <a:lnTo>
                    <a:pt x="6810830" y="3042053"/>
                  </a:lnTo>
                  <a:lnTo>
                    <a:pt x="6800186" y="3086117"/>
                  </a:lnTo>
                  <a:lnTo>
                    <a:pt x="6785638" y="3128515"/>
                  </a:lnTo>
                  <a:lnTo>
                    <a:pt x="6767388" y="3169044"/>
                  </a:lnTo>
                  <a:lnTo>
                    <a:pt x="6745642" y="3207501"/>
                  </a:lnTo>
                  <a:lnTo>
                    <a:pt x="6720601" y="3243681"/>
                  </a:lnTo>
                  <a:lnTo>
                    <a:pt x="6692470" y="3277382"/>
                  </a:lnTo>
                  <a:lnTo>
                    <a:pt x="6661452" y="3308400"/>
                  </a:lnTo>
                  <a:lnTo>
                    <a:pt x="6627751" y="3336531"/>
                  </a:lnTo>
                  <a:lnTo>
                    <a:pt x="6591570" y="3361572"/>
                  </a:lnTo>
                  <a:lnTo>
                    <a:pt x="6553113" y="3383319"/>
                  </a:lnTo>
                  <a:lnTo>
                    <a:pt x="6512584" y="3401568"/>
                  </a:lnTo>
                  <a:lnTo>
                    <a:pt x="6470186" y="3416117"/>
                  </a:lnTo>
                  <a:lnTo>
                    <a:pt x="6426123" y="3426760"/>
                  </a:lnTo>
                  <a:lnTo>
                    <a:pt x="6380597" y="3433296"/>
                  </a:lnTo>
                  <a:lnTo>
                    <a:pt x="6333814" y="3435520"/>
                  </a:lnTo>
                  <a:close/>
                </a:path>
              </a:pathLst>
            </a:custGeom>
            <a:solidFill>
              <a:srgbClr val="A358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4013" y="7843647"/>
              <a:ext cx="133350" cy="1333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4013" y="8272272"/>
              <a:ext cx="133350" cy="133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4013" y="9129522"/>
              <a:ext cx="133350" cy="1333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370840" y="6639869"/>
            <a:ext cx="6816090" cy="3343275"/>
            <a:chOff x="10370840" y="6639869"/>
            <a:chExt cx="6816090" cy="3343275"/>
          </a:xfrm>
        </p:grpSpPr>
        <p:sp>
          <p:nvSpPr>
            <p:cNvPr id="18" name="object 18"/>
            <p:cNvSpPr/>
            <p:nvPr/>
          </p:nvSpPr>
          <p:spPr>
            <a:xfrm>
              <a:off x="10370833" y="6639877"/>
              <a:ext cx="6816090" cy="3343275"/>
            </a:xfrm>
            <a:custGeom>
              <a:avLst/>
              <a:gdLst/>
              <a:ahLst/>
              <a:cxnLst/>
              <a:rect l="l" t="t" r="r" b="b"/>
              <a:pathLst>
                <a:path w="6816090" h="3343275">
                  <a:moveTo>
                    <a:pt x="6816064" y="430047"/>
                  </a:moveTo>
                  <a:lnTo>
                    <a:pt x="6810172" y="390563"/>
                  </a:lnTo>
                  <a:lnTo>
                    <a:pt x="6798589" y="344487"/>
                  </a:lnTo>
                  <a:lnTo>
                    <a:pt x="6782613" y="299872"/>
                  </a:lnTo>
                  <a:lnTo>
                    <a:pt x="6762369" y="257022"/>
                  </a:lnTo>
                  <a:lnTo>
                    <a:pt x="6737972" y="216268"/>
                  </a:lnTo>
                  <a:lnTo>
                    <a:pt x="6709575" y="177914"/>
                  </a:lnTo>
                  <a:lnTo>
                    <a:pt x="6677317" y="142278"/>
                  </a:lnTo>
                  <a:lnTo>
                    <a:pt x="6641681" y="110007"/>
                  </a:lnTo>
                  <a:lnTo>
                    <a:pt x="6603327" y="81610"/>
                  </a:lnTo>
                  <a:lnTo>
                    <a:pt x="6562560" y="57226"/>
                  </a:lnTo>
                  <a:lnTo>
                    <a:pt x="6519710" y="36982"/>
                  </a:lnTo>
                  <a:lnTo>
                    <a:pt x="6475095" y="20993"/>
                  </a:lnTo>
                  <a:lnTo>
                    <a:pt x="6429032" y="9423"/>
                  </a:lnTo>
                  <a:lnTo>
                    <a:pt x="6381826" y="2374"/>
                  </a:lnTo>
                  <a:lnTo>
                    <a:pt x="6333820" y="0"/>
                  </a:lnTo>
                  <a:lnTo>
                    <a:pt x="485775" y="0"/>
                  </a:lnTo>
                  <a:lnTo>
                    <a:pt x="437769" y="2374"/>
                  </a:lnTo>
                  <a:lnTo>
                    <a:pt x="390563" y="9423"/>
                  </a:lnTo>
                  <a:lnTo>
                    <a:pt x="344500" y="20993"/>
                  </a:lnTo>
                  <a:lnTo>
                    <a:pt x="299872" y="36982"/>
                  </a:lnTo>
                  <a:lnTo>
                    <a:pt x="257035" y="57226"/>
                  </a:lnTo>
                  <a:lnTo>
                    <a:pt x="216268" y="81610"/>
                  </a:lnTo>
                  <a:lnTo>
                    <a:pt x="177914" y="110007"/>
                  </a:lnTo>
                  <a:lnTo>
                    <a:pt x="142278" y="142278"/>
                  </a:lnTo>
                  <a:lnTo>
                    <a:pt x="110007" y="177914"/>
                  </a:lnTo>
                  <a:lnTo>
                    <a:pt x="81622" y="216268"/>
                  </a:lnTo>
                  <a:lnTo>
                    <a:pt x="57226" y="257022"/>
                  </a:lnTo>
                  <a:lnTo>
                    <a:pt x="36982" y="299872"/>
                  </a:lnTo>
                  <a:lnTo>
                    <a:pt x="20993" y="344487"/>
                  </a:lnTo>
                  <a:lnTo>
                    <a:pt x="9423" y="390563"/>
                  </a:lnTo>
                  <a:lnTo>
                    <a:pt x="2374" y="437756"/>
                  </a:lnTo>
                  <a:lnTo>
                    <a:pt x="0" y="485775"/>
                  </a:lnTo>
                  <a:lnTo>
                    <a:pt x="0" y="2856966"/>
                  </a:lnTo>
                  <a:lnTo>
                    <a:pt x="2374" y="2904985"/>
                  </a:lnTo>
                  <a:lnTo>
                    <a:pt x="9423" y="2952178"/>
                  </a:lnTo>
                  <a:lnTo>
                    <a:pt x="20993" y="2998241"/>
                  </a:lnTo>
                  <a:lnTo>
                    <a:pt x="36982" y="3042869"/>
                  </a:lnTo>
                  <a:lnTo>
                    <a:pt x="57226" y="3085719"/>
                  </a:lnTo>
                  <a:lnTo>
                    <a:pt x="81622" y="3126473"/>
                  </a:lnTo>
                  <a:lnTo>
                    <a:pt x="110007" y="3164827"/>
                  </a:lnTo>
                  <a:lnTo>
                    <a:pt x="142278" y="3200463"/>
                  </a:lnTo>
                  <a:lnTo>
                    <a:pt x="177914" y="3232734"/>
                  </a:lnTo>
                  <a:lnTo>
                    <a:pt x="216268" y="3261131"/>
                  </a:lnTo>
                  <a:lnTo>
                    <a:pt x="257035" y="3285515"/>
                  </a:lnTo>
                  <a:lnTo>
                    <a:pt x="299872" y="3305759"/>
                  </a:lnTo>
                  <a:lnTo>
                    <a:pt x="344500" y="3321748"/>
                  </a:lnTo>
                  <a:lnTo>
                    <a:pt x="390563" y="3333318"/>
                  </a:lnTo>
                  <a:lnTo>
                    <a:pt x="437769" y="3340366"/>
                  </a:lnTo>
                  <a:lnTo>
                    <a:pt x="485775" y="3342741"/>
                  </a:lnTo>
                  <a:lnTo>
                    <a:pt x="6333820" y="3342741"/>
                  </a:lnTo>
                  <a:lnTo>
                    <a:pt x="6381826" y="3340366"/>
                  </a:lnTo>
                  <a:lnTo>
                    <a:pt x="6429032" y="3333318"/>
                  </a:lnTo>
                  <a:lnTo>
                    <a:pt x="6475095" y="3321748"/>
                  </a:lnTo>
                  <a:lnTo>
                    <a:pt x="6519710" y="3305759"/>
                  </a:lnTo>
                  <a:lnTo>
                    <a:pt x="6562560" y="3285515"/>
                  </a:lnTo>
                  <a:lnTo>
                    <a:pt x="6603327" y="3261131"/>
                  </a:lnTo>
                  <a:lnTo>
                    <a:pt x="6641681" y="3232734"/>
                  </a:lnTo>
                  <a:lnTo>
                    <a:pt x="6677317" y="3200463"/>
                  </a:lnTo>
                  <a:lnTo>
                    <a:pt x="6709575" y="3164827"/>
                  </a:lnTo>
                  <a:lnTo>
                    <a:pt x="6737972" y="3126473"/>
                  </a:lnTo>
                  <a:lnTo>
                    <a:pt x="6762369" y="3085719"/>
                  </a:lnTo>
                  <a:lnTo>
                    <a:pt x="6782613" y="3042869"/>
                  </a:lnTo>
                  <a:lnTo>
                    <a:pt x="6798589" y="2998241"/>
                  </a:lnTo>
                  <a:lnTo>
                    <a:pt x="6810172" y="2952178"/>
                  </a:lnTo>
                  <a:lnTo>
                    <a:pt x="6816064" y="2912694"/>
                  </a:lnTo>
                  <a:lnTo>
                    <a:pt x="6816064" y="430047"/>
                  </a:lnTo>
                  <a:close/>
                </a:path>
              </a:pathLst>
            </a:custGeom>
            <a:solidFill>
              <a:srgbClr val="ECD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71" y="7752462"/>
              <a:ext cx="121833" cy="1218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71" y="8166697"/>
              <a:ext cx="121833" cy="121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71" y="8580932"/>
              <a:ext cx="121833" cy="12183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123228" y="6719037"/>
            <a:ext cx="4945380" cy="269811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474345" algn="ctr">
              <a:lnSpc>
                <a:spcPct val="100000"/>
              </a:lnSpc>
              <a:spcBef>
                <a:spcPts val="1515"/>
              </a:spcBef>
            </a:pPr>
            <a:r>
              <a:rPr sz="3500" b="1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THINKS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3665"/>
              </a:lnSpc>
              <a:spcBef>
                <a:spcPts val="1340"/>
              </a:spcBef>
            </a:pPr>
            <a:r>
              <a:rPr sz="3300" spc="8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3300" spc="-45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3300" spc="-45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8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pet</a:t>
            </a:r>
            <a:r>
              <a:rPr sz="3300" spc="-45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healthy?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 marR="856615">
              <a:lnSpc>
                <a:spcPts val="3380"/>
              </a:lnSpc>
              <a:spcBef>
                <a:spcPts val="300"/>
              </a:spcBef>
            </a:pPr>
            <a:r>
              <a:rPr sz="3300" spc="-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3300" spc="-434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these</a:t>
            </a:r>
            <a:r>
              <a:rPr sz="3300" spc="-434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vets</a:t>
            </a:r>
            <a:r>
              <a:rPr sz="3300" spc="-434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3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real</a:t>
            </a:r>
            <a:r>
              <a:rPr sz="3300" spc="-4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3300" spc="-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certified?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3355"/>
              </a:lnSpc>
            </a:pPr>
            <a:r>
              <a:rPr sz="3300" spc="8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3300" spc="-459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7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3300" spc="-459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product</a:t>
            </a:r>
            <a:r>
              <a:rPr sz="3300" spc="-459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8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good</a:t>
            </a:r>
            <a:r>
              <a:rPr sz="3300" spc="-459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7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quality?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157393" y="2505087"/>
            <a:ext cx="6817359" cy="3435985"/>
            <a:chOff x="10157393" y="2505087"/>
            <a:chExt cx="6817359" cy="3435985"/>
          </a:xfrm>
        </p:grpSpPr>
        <p:sp>
          <p:nvSpPr>
            <p:cNvPr id="24" name="object 24"/>
            <p:cNvSpPr/>
            <p:nvPr/>
          </p:nvSpPr>
          <p:spPr>
            <a:xfrm>
              <a:off x="10157393" y="2505087"/>
              <a:ext cx="6817359" cy="3435985"/>
            </a:xfrm>
            <a:custGeom>
              <a:avLst/>
              <a:gdLst/>
              <a:ahLst/>
              <a:cxnLst/>
              <a:rect l="l" t="t" r="r" b="b"/>
              <a:pathLst>
                <a:path w="6817359" h="3435985">
                  <a:moveTo>
                    <a:pt x="6333814" y="3435520"/>
                  </a:moveTo>
                  <a:lnTo>
                    <a:pt x="485775" y="3435520"/>
                  </a:lnTo>
                  <a:lnTo>
                    <a:pt x="438991" y="3433296"/>
                  </a:lnTo>
                  <a:lnTo>
                    <a:pt x="393466" y="3426761"/>
                  </a:lnTo>
                  <a:lnTo>
                    <a:pt x="349403" y="3416117"/>
                  </a:lnTo>
                  <a:lnTo>
                    <a:pt x="307005" y="3401569"/>
                  </a:lnTo>
                  <a:lnTo>
                    <a:pt x="266476" y="3383319"/>
                  </a:lnTo>
                  <a:lnTo>
                    <a:pt x="228019" y="3361572"/>
                  </a:lnTo>
                  <a:lnTo>
                    <a:pt x="191838" y="3336532"/>
                  </a:lnTo>
                  <a:lnTo>
                    <a:pt x="158137" y="3308401"/>
                  </a:lnTo>
                  <a:lnTo>
                    <a:pt x="127119" y="3277383"/>
                  </a:lnTo>
                  <a:lnTo>
                    <a:pt x="98988" y="3243682"/>
                  </a:lnTo>
                  <a:lnTo>
                    <a:pt x="73947" y="3207501"/>
                  </a:lnTo>
                  <a:lnTo>
                    <a:pt x="52200" y="3169044"/>
                  </a:lnTo>
                  <a:lnTo>
                    <a:pt x="33951" y="3128515"/>
                  </a:lnTo>
                  <a:lnTo>
                    <a:pt x="19403" y="3086117"/>
                  </a:lnTo>
                  <a:lnTo>
                    <a:pt x="8759" y="3042054"/>
                  </a:lnTo>
                  <a:lnTo>
                    <a:pt x="2224" y="2996528"/>
                  </a:lnTo>
                  <a:lnTo>
                    <a:pt x="0" y="2949745"/>
                  </a:lnTo>
                  <a:lnTo>
                    <a:pt x="0" y="485775"/>
                  </a:lnTo>
                  <a:lnTo>
                    <a:pt x="2224" y="438991"/>
                  </a:lnTo>
                  <a:lnTo>
                    <a:pt x="8759" y="393466"/>
                  </a:lnTo>
                  <a:lnTo>
                    <a:pt x="19403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6" y="52200"/>
                  </a:lnTo>
                  <a:lnTo>
                    <a:pt x="307005" y="33951"/>
                  </a:lnTo>
                  <a:lnTo>
                    <a:pt x="349403" y="19403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333814" y="0"/>
                  </a:lnTo>
                  <a:lnTo>
                    <a:pt x="6380598" y="2223"/>
                  </a:lnTo>
                  <a:lnTo>
                    <a:pt x="6426123" y="8759"/>
                  </a:lnTo>
                  <a:lnTo>
                    <a:pt x="6470186" y="19403"/>
                  </a:lnTo>
                  <a:lnTo>
                    <a:pt x="6512584" y="33951"/>
                  </a:lnTo>
                  <a:lnTo>
                    <a:pt x="6553114" y="52200"/>
                  </a:lnTo>
                  <a:lnTo>
                    <a:pt x="6591570" y="73947"/>
                  </a:lnTo>
                  <a:lnTo>
                    <a:pt x="6627751" y="98988"/>
                  </a:lnTo>
                  <a:lnTo>
                    <a:pt x="6661452" y="127119"/>
                  </a:lnTo>
                  <a:lnTo>
                    <a:pt x="6692470" y="158137"/>
                  </a:lnTo>
                  <a:lnTo>
                    <a:pt x="6720601" y="191838"/>
                  </a:lnTo>
                  <a:lnTo>
                    <a:pt x="6745642" y="228019"/>
                  </a:lnTo>
                  <a:lnTo>
                    <a:pt x="6767389" y="266475"/>
                  </a:lnTo>
                  <a:lnTo>
                    <a:pt x="6785638" y="307004"/>
                  </a:lnTo>
                  <a:lnTo>
                    <a:pt x="6800186" y="349403"/>
                  </a:lnTo>
                  <a:lnTo>
                    <a:pt x="6810830" y="393466"/>
                  </a:lnTo>
                  <a:lnTo>
                    <a:pt x="6817360" y="438991"/>
                  </a:lnTo>
                  <a:lnTo>
                    <a:pt x="6817360" y="2996528"/>
                  </a:lnTo>
                  <a:lnTo>
                    <a:pt x="6810830" y="3042054"/>
                  </a:lnTo>
                  <a:lnTo>
                    <a:pt x="6800186" y="3086117"/>
                  </a:lnTo>
                  <a:lnTo>
                    <a:pt x="6785638" y="3128515"/>
                  </a:lnTo>
                  <a:lnTo>
                    <a:pt x="6767389" y="3169044"/>
                  </a:lnTo>
                  <a:lnTo>
                    <a:pt x="6745642" y="3207501"/>
                  </a:lnTo>
                  <a:lnTo>
                    <a:pt x="6720601" y="3243682"/>
                  </a:lnTo>
                  <a:lnTo>
                    <a:pt x="6692470" y="3277383"/>
                  </a:lnTo>
                  <a:lnTo>
                    <a:pt x="6661452" y="3308401"/>
                  </a:lnTo>
                  <a:lnTo>
                    <a:pt x="6627751" y="3336532"/>
                  </a:lnTo>
                  <a:lnTo>
                    <a:pt x="6591570" y="3361572"/>
                  </a:lnTo>
                  <a:lnTo>
                    <a:pt x="6553114" y="3383319"/>
                  </a:lnTo>
                  <a:lnTo>
                    <a:pt x="6512584" y="3401569"/>
                  </a:lnTo>
                  <a:lnTo>
                    <a:pt x="6470186" y="3416117"/>
                  </a:lnTo>
                  <a:lnTo>
                    <a:pt x="6426123" y="3426761"/>
                  </a:lnTo>
                  <a:lnTo>
                    <a:pt x="6380598" y="3433296"/>
                  </a:lnTo>
                  <a:lnTo>
                    <a:pt x="6333814" y="3435520"/>
                  </a:lnTo>
                  <a:close/>
                </a:path>
              </a:pathLst>
            </a:custGeom>
            <a:solidFill>
              <a:srgbClr val="A358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9379" y="3704293"/>
              <a:ext cx="133350" cy="1333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9379" y="4132918"/>
              <a:ext cx="133350" cy="1333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9379" y="4561543"/>
              <a:ext cx="133350" cy="13334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078595" y="2612650"/>
            <a:ext cx="3834765" cy="223647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924685">
              <a:lnSpc>
                <a:spcPct val="100000"/>
              </a:lnSpc>
              <a:spcBef>
                <a:spcPts val="1385"/>
              </a:spcBef>
            </a:pPr>
            <a:r>
              <a:rPr sz="3500" b="1" spc="6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DOES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12700" marR="5080" algn="just">
              <a:lnSpc>
                <a:spcPts val="3380"/>
              </a:lnSpc>
              <a:spcBef>
                <a:spcPts val="1805"/>
              </a:spcBef>
            </a:pPr>
            <a:r>
              <a:rPr sz="330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Checks</a:t>
            </a:r>
            <a:r>
              <a:rPr sz="3300" spc="-15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20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3300" spc="-5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5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apps </a:t>
            </a:r>
            <a:r>
              <a:rPr sz="330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Searches</a:t>
            </a:r>
            <a:r>
              <a:rPr sz="3300" spc="-19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7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3300" spc="-7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reviews </a:t>
            </a:r>
            <a:r>
              <a:rPr sz="3300" spc="-65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Calls</a:t>
            </a:r>
            <a:r>
              <a:rPr sz="3300" spc="-4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vets</a:t>
            </a:r>
            <a:r>
              <a:rPr sz="3300" spc="-43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FFF5E7"/>
                </a:solidFill>
                <a:latin typeface="Trebuchet MS" panose="020B0603020202020204"/>
                <a:cs typeface="Trebuchet MS" panose="020B0603020202020204"/>
              </a:rPr>
              <a:t>manually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09221" y="6684691"/>
            <a:ext cx="4495165" cy="217614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647700" algn="ctr">
              <a:lnSpc>
                <a:spcPct val="100000"/>
              </a:lnSpc>
              <a:spcBef>
                <a:spcPts val="1255"/>
              </a:spcBef>
            </a:pPr>
            <a:r>
              <a:rPr sz="3500" b="1" spc="-10" dirty="0">
                <a:solidFill>
                  <a:srgbClr val="A3580F"/>
                </a:solidFill>
                <a:latin typeface="Trebuchet MS" panose="020B0603020202020204"/>
                <a:cs typeface="Trebuchet MS" panose="020B0603020202020204"/>
              </a:rPr>
              <a:t>FEELS</a:t>
            </a:r>
            <a:endParaRPr sz="35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ts val="3260"/>
              </a:lnSpc>
              <a:spcBef>
                <a:spcPts val="1780"/>
              </a:spcBef>
            </a:pP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Overwhelmed </a:t>
            </a:r>
            <a:r>
              <a:rPr sz="3300" spc="-2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Concerned</a:t>
            </a:r>
            <a:r>
              <a:rPr sz="3300" spc="-44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5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3300" spc="-44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8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pet</a:t>
            </a:r>
            <a:r>
              <a:rPr sz="3300" spc="-44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safety </a:t>
            </a:r>
            <a:r>
              <a:rPr sz="3300" spc="6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Needs</a:t>
            </a:r>
            <a:r>
              <a:rPr sz="3300" spc="-47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10" dirty="0">
                <a:solidFill>
                  <a:srgbClr val="3B3B3B"/>
                </a:solidFill>
                <a:latin typeface="Trebuchet MS" panose="020B0603020202020204"/>
                <a:cs typeface="Trebuchet MS" panose="020B0603020202020204"/>
              </a:rPr>
              <a:t>reassurance</a:t>
            </a:r>
            <a:endParaRPr sz="33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465"/>
              </a:lnSpc>
              <a:spcBef>
                <a:spcPts val="100"/>
              </a:spcBef>
            </a:pPr>
            <a:r>
              <a:rPr spc="-60" dirty="0"/>
              <a:t>Problem</a:t>
            </a:r>
            <a:r>
              <a:rPr spc="-605" dirty="0"/>
              <a:t> </a:t>
            </a:r>
            <a:r>
              <a:rPr spc="-869" dirty="0"/>
              <a:t>1:</a:t>
            </a:r>
            <a:endParaRPr spc="-869" dirty="0"/>
          </a:p>
          <a:p>
            <a:pPr marL="12700">
              <a:lnSpc>
                <a:spcPts val="4465"/>
              </a:lnSpc>
            </a:pPr>
            <a:r>
              <a:rPr b="0" spc="90" dirty="0">
                <a:latin typeface="Trebuchet MS" panose="020B0603020202020204"/>
                <a:cs typeface="Trebuchet MS" panose="020B0603020202020204"/>
              </a:rPr>
              <a:t>Users</a:t>
            </a:r>
            <a:r>
              <a:rPr b="0" spc="-5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55" dirty="0">
                <a:latin typeface="Trebuchet MS" panose="020B0603020202020204"/>
                <a:cs typeface="Trebuchet MS" panose="020B0603020202020204"/>
              </a:rPr>
              <a:t>struggle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45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5" dirty="0">
                <a:latin typeface="Trebuchet MS" panose="020B0603020202020204"/>
                <a:cs typeface="Trebuchet MS" panose="020B0603020202020204"/>
              </a:rPr>
              <a:t>find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55" dirty="0">
                <a:latin typeface="Trebuchet MS" panose="020B0603020202020204"/>
                <a:cs typeface="Trebuchet MS" panose="020B0603020202020204"/>
              </a:rPr>
              <a:t>verified</a:t>
            </a:r>
            <a:r>
              <a:rPr b="0" spc="-5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65" dirty="0">
                <a:latin typeface="Trebuchet MS" panose="020B0603020202020204"/>
                <a:cs typeface="Trebuchet MS" panose="020B0603020202020204"/>
              </a:rPr>
              <a:t>trustworthy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0" dirty="0">
                <a:latin typeface="Trebuchet MS" panose="020B0603020202020204"/>
                <a:cs typeface="Trebuchet MS" panose="020B0603020202020204"/>
              </a:rPr>
              <a:t>pet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70" dirty="0">
                <a:latin typeface="Trebuchet MS" panose="020B0603020202020204"/>
                <a:cs typeface="Trebuchet MS" panose="020B0603020202020204"/>
              </a:rPr>
              <a:t>adoption</a:t>
            </a:r>
            <a:r>
              <a:rPr b="0" spc="-5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" dirty="0">
                <a:latin typeface="Trebuchet MS" panose="020B0603020202020204"/>
                <a:cs typeface="Trebuchet MS" panose="020B0603020202020204"/>
              </a:rPr>
              <a:t>sources.</a:t>
            </a:r>
            <a:endParaRPr b="0" spc="-1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4465"/>
              </a:lnSpc>
              <a:spcBef>
                <a:spcPts val="3450"/>
              </a:spcBef>
            </a:pPr>
            <a:r>
              <a:rPr spc="-60" dirty="0"/>
              <a:t>Problem</a:t>
            </a:r>
            <a:r>
              <a:rPr spc="-605" dirty="0"/>
              <a:t> </a:t>
            </a:r>
            <a:r>
              <a:rPr spc="-365" dirty="0"/>
              <a:t>2:</a:t>
            </a:r>
            <a:endParaRPr spc="-365" dirty="0"/>
          </a:p>
          <a:p>
            <a:pPr marL="12700" marR="701675">
              <a:lnSpc>
                <a:spcPts val="4130"/>
              </a:lnSpc>
              <a:spcBef>
                <a:spcPts val="355"/>
              </a:spcBef>
            </a:pPr>
            <a:r>
              <a:rPr b="0" spc="-85" dirty="0">
                <a:latin typeface="Trebuchet MS" panose="020B0603020202020204"/>
                <a:cs typeface="Trebuchet MS" panose="020B0603020202020204"/>
              </a:rPr>
              <a:t>Ordering</a:t>
            </a:r>
            <a:r>
              <a:rPr b="0" spc="-5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0" dirty="0">
                <a:latin typeface="Trebuchet MS" panose="020B0603020202020204"/>
                <a:cs typeface="Trebuchet MS" panose="020B0603020202020204"/>
              </a:rPr>
              <a:t>pet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food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35" dirty="0">
                <a:latin typeface="Trebuchet MS" panose="020B0603020202020204"/>
                <a:cs typeface="Trebuchet MS" panose="020B0603020202020204"/>
              </a:rPr>
              <a:t>from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85" dirty="0">
                <a:latin typeface="Trebuchet MS" panose="020B0603020202020204"/>
                <a:cs typeface="Trebuchet MS" panose="020B0603020202020204"/>
              </a:rPr>
              <a:t>multiple</a:t>
            </a:r>
            <a:r>
              <a:rPr b="0" spc="-5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75" dirty="0">
                <a:latin typeface="Trebuchet MS" panose="020B0603020202020204"/>
                <a:cs typeface="Trebuchet MS" panose="020B0603020202020204"/>
              </a:rPr>
              <a:t>platforms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65" dirty="0">
                <a:latin typeface="Trebuchet MS" panose="020B0603020202020204"/>
                <a:cs typeface="Trebuchet MS" panose="020B0603020202020204"/>
              </a:rPr>
              <a:t>is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229" dirty="0">
                <a:latin typeface="Trebuchet MS" panose="020B0603020202020204"/>
                <a:cs typeface="Trebuchet MS" panose="020B0603020202020204"/>
              </a:rPr>
              <a:t>time-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consuming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25" dirty="0">
                <a:latin typeface="Trebuchet MS" panose="020B0603020202020204"/>
                <a:cs typeface="Trebuchet MS" panose="020B0603020202020204"/>
              </a:rPr>
              <a:t>and </a:t>
            </a:r>
            <a:r>
              <a:rPr b="0" spc="-55" dirty="0">
                <a:latin typeface="Trebuchet MS" panose="020B0603020202020204"/>
                <a:cs typeface="Trebuchet MS" panose="020B0603020202020204"/>
              </a:rPr>
              <a:t>inconsistent.</a:t>
            </a:r>
            <a:endParaRPr b="0" spc="-55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4460"/>
              </a:lnSpc>
              <a:spcBef>
                <a:spcPts val="3420"/>
              </a:spcBef>
            </a:pPr>
            <a:r>
              <a:rPr spc="-60" dirty="0"/>
              <a:t>Problem</a:t>
            </a:r>
            <a:r>
              <a:rPr spc="-605" dirty="0"/>
              <a:t> </a:t>
            </a:r>
            <a:r>
              <a:rPr spc="-355" dirty="0"/>
              <a:t>3:</a:t>
            </a:r>
            <a:endParaRPr spc="-355" dirty="0"/>
          </a:p>
          <a:p>
            <a:pPr marL="12700">
              <a:lnSpc>
                <a:spcPts val="4460"/>
              </a:lnSpc>
            </a:pPr>
            <a:r>
              <a:rPr b="0" spc="-90" dirty="0">
                <a:latin typeface="Trebuchet MS" panose="020B0603020202020204"/>
                <a:cs typeface="Trebuchet MS" panose="020B0603020202020204"/>
              </a:rPr>
              <a:t>Vet</a:t>
            </a:r>
            <a:r>
              <a:rPr b="0" spc="-5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0" dirty="0">
                <a:latin typeface="Trebuchet MS" panose="020B0603020202020204"/>
                <a:cs typeface="Trebuchet MS" panose="020B0603020202020204"/>
              </a:rPr>
              <a:t>appointment</a:t>
            </a:r>
            <a:r>
              <a:rPr b="0" spc="-5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" dirty="0">
                <a:latin typeface="Trebuchet MS" panose="020B0603020202020204"/>
                <a:cs typeface="Trebuchet MS" panose="020B0603020202020204"/>
              </a:rPr>
              <a:t>booking</a:t>
            </a:r>
            <a:r>
              <a:rPr b="0" spc="-5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" dirty="0">
                <a:latin typeface="Trebuchet MS" panose="020B0603020202020204"/>
                <a:cs typeface="Trebuchet MS" panose="020B0603020202020204"/>
              </a:rPr>
              <a:t>lacks</a:t>
            </a:r>
            <a:r>
              <a:rPr b="0" spc="-5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65" dirty="0">
                <a:latin typeface="Trebuchet MS" panose="020B0603020202020204"/>
                <a:cs typeface="Trebuchet MS" panose="020B0603020202020204"/>
              </a:rPr>
              <a:t>convenience</a:t>
            </a:r>
            <a:r>
              <a:rPr b="0" spc="-50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b="0" spc="-5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" dirty="0">
                <a:latin typeface="Trebuchet MS" panose="020B0603020202020204"/>
                <a:cs typeface="Trebuchet MS" panose="020B0603020202020204"/>
              </a:rPr>
              <a:t>transparency.</a:t>
            </a:r>
            <a:endParaRPr b="0" spc="-1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4465"/>
              </a:lnSpc>
              <a:spcBef>
                <a:spcPts val="3450"/>
              </a:spcBef>
            </a:pPr>
            <a:r>
              <a:rPr spc="-60" dirty="0"/>
              <a:t>Problem</a:t>
            </a:r>
            <a:r>
              <a:rPr spc="-605" dirty="0"/>
              <a:t> </a:t>
            </a:r>
            <a:r>
              <a:rPr spc="-320" dirty="0"/>
              <a:t>4:</a:t>
            </a:r>
            <a:endParaRPr spc="-320" dirty="0"/>
          </a:p>
          <a:p>
            <a:pPr marL="12700">
              <a:lnSpc>
                <a:spcPts val="4465"/>
              </a:lnSpc>
            </a:pPr>
            <a:r>
              <a:rPr b="0" spc="90" dirty="0">
                <a:latin typeface="Trebuchet MS" panose="020B0603020202020204"/>
                <a:cs typeface="Trebuchet MS" panose="020B0603020202020204"/>
              </a:rPr>
              <a:t>Users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40" dirty="0">
                <a:latin typeface="Trebuchet MS" panose="020B0603020202020204"/>
                <a:cs typeface="Trebuchet MS" panose="020B0603020202020204"/>
              </a:rPr>
              <a:t>need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10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b="0" spc="-5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40" dirty="0">
                <a:latin typeface="Trebuchet MS" panose="020B0603020202020204"/>
                <a:cs typeface="Trebuchet MS" panose="020B0603020202020204"/>
              </a:rPr>
              <a:t>unified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app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50" dirty="0">
                <a:latin typeface="Trebuchet MS" panose="020B0603020202020204"/>
                <a:cs typeface="Trebuchet MS" panose="020B0603020202020204"/>
              </a:rPr>
              <a:t>for</a:t>
            </a:r>
            <a:r>
              <a:rPr b="0" spc="-5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dirty="0">
                <a:latin typeface="Trebuchet MS" panose="020B0603020202020204"/>
                <a:cs typeface="Trebuchet MS" panose="020B0603020202020204"/>
              </a:rPr>
              <a:t>seamless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0" dirty="0">
                <a:latin typeface="Trebuchet MS" panose="020B0603020202020204"/>
                <a:cs typeface="Trebuchet MS" panose="020B0603020202020204"/>
              </a:rPr>
              <a:t>pet</a:t>
            </a:r>
            <a:r>
              <a:rPr b="0" spc="-5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0" dirty="0">
                <a:latin typeface="Trebuchet MS" panose="020B0603020202020204"/>
                <a:cs typeface="Trebuchet MS" panose="020B0603020202020204"/>
              </a:rPr>
              <a:t>care.</a:t>
            </a:r>
            <a:endParaRPr b="0" spc="-1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5230" y="1179625"/>
            <a:ext cx="421640" cy="407034"/>
          </a:xfrm>
          <a:custGeom>
            <a:avLst/>
            <a:gdLst/>
            <a:ahLst/>
            <a:cxnLst/>
            <a:rect l="l" t="t" r="r" b="b"/>
            <a:pathLst>
              <a:path w="421639" h="407034">
                <a:moveTo>
                  <a:pt x="21068" y="210414"/>
                </a:moveTo>
                <a:lnTo>
                  <a:pt x="0" y="186068"/>
                </a:lnTo>
                <a:lnTo>
                  <a:pt x="29" y="178542"/>
                </a:lnTo>
                <a:lnTo>
                  <a:pt x="5823" y="157801"/>
                </a:lnTo>
                <a:lnTo>
                  <a:pt x="12461" y="137351"/>
                </a:lnTo>
                <a:lnTo>
                  <a:pt x="12544" y="137096"/>
                </a:lnTo>
                <a:lnTo>
                  <a:pt x="31146" y="98405"/>
                </a:lnTo>
                <a:lnTo>
                  <a:pt x="61570" y="55981"/>
                </a:lnTo>
                <a:lnTo>
                  <a:pt x="104204" y="25873"/>
                </a:lnTo>
                <a:lnTo>
                  <a:pt x="151365" y="11699"/>
                </a:lnTo>
                <a:lnTo>
                  <a:pt x="199175" y="384"/>
                </a:lnTo>
                <a:lnTo>
                  <a:pt x="214471" y="0"/>
                </a:lnTo>
                <a:lnTo>
                  <a:pt x="228262" y="5006"/>
                </a:lnTo>
                <a:lnTo>
                  <a:pt x="241088" y="14380"/>
                </a:lnTo>
                <a:lnTo>
                  <a:pt x="253488" y="27101"/>
                </a:lnTo>
                <a:lnTo>
                  <a:pt x="243247" y="32162"/>
                </a:lnTo>
                <a:lnTo>
                  <a:pt x="233573" y="37050"/>
                </a:lnTo>
                <a:lnTo>
                  <a:pt x="188481" y="52950"/>
                </a:lnTo>
                <a:lnTo>
                  <a:pt x="161955" y="59023"/>
                </a:lnTo>
                <a:lnTo>
                  <a:pt x="127185" y="70780"/>
                </a:lnTo>
                <a:lnTo>
                  <a:pt x="99725" y="90457"/>
                </a:lnTo>
                <a:lnTo>
                  <a:pt x="78379" y="116924"/>
                </a:lnTo>
                <a:lnTo>
                  <a:pt x="61949" y="149050"/>
                </a:lnTo>
                <a:lnTo>
                  <a:pt x="56766" y="160401"/>
                </a:lnTo>
                <a:lnTo>
                  <a:pt x="51050" y="171508"/>
                </a:lnTo>
                <a:lnTo>
                  <a:pt x="45214" y="182468"/>
                </a:lnTo>
                <a:lnTo>
                  <a:pt x="39537" y="193633"/>
                </a:lnTo>
                <a:lnTo>
                  <a:pt x="34544" y="201683"/>
                </a:lnTo>
                <a:lnTo>
                  <a:pt x="28302" y="207755"/>
                </a:lnTo>
                <a:lnTo>
                  <a:pt x="21068" y="210414"/>
                </a:lnTo>
                <a:close/>
              </a:path>
              <a:path w="421639" h="407034">
                <a:moveTo>
                  <a:pt x="126160" y="405629"/>
                </a:moveTo>
                <a:lnTo>
                  <a:pt x="91686" y="384905"/>
                </a:lnTo>
                <a:lnTo>
                  <a:pt x="87126" y="363389"/>
                </a:lnTo>
                <a:lnTo>
                  <a:pt x="87995" y="317180"/>
                </a:lnTo>
                <a:lnTo>
                  <a:pt x="94003" y="277022"/>
                </a:lnTo>
                <a:lnTo>
                  <a:pt x="106880" y="238575"/>
                </a:lnTo>
                <a:lnTo>
                  <a:pt x="128260" y="202177"/>
                </a:lnTo>
                <a:lnTo>
                  <a:pt x="155211" y="172477"/>
                </a:lnTo>
                <a:lnTo>
                  <a:pt x="186290" y="149138"/>
                </a:lnTo>
                <a:lnTo>
                  <a:pt x="220689" y="131287"/>
                </a:lnTo>
                <a:lnTo>
                  <a:pt x="257599" y="118048"/>
                </a:lnTo>
                <a:lnTo>
                  <a:pt x="309070" y="107924"/>
                </a:lnTo>
                <a:lnTo>
                  <a:pt x="315741" y="107318"/>
                </a:lnTo>
                <a:lnTo>
                  <a:pt x="333148" y="105530"/>
                </a:lnTo>
                <a:lnTo>
                  <a:pt x="358745" y="103412"/>
                </a:lnTo>
                <a:lnTo>
                  <a:pt x="375525" y="104373"/>
                </a:lnTo>
                <a:lnTo>
                  <a:pt x="390706" y="109686"/>
                </a:lnTo>
                <a:lnTo>
                  <a:pt x="404286" y="118794"/>
                </a:lnTo>
                <a:lnTo>
                  <a:pt x="416263" y="131135"/>
                </a:lnTo>
                <a:lnTo>
                  <a:pt x="420865" y="138784"/>
                </a:lnTo>
                <a:lnTo>
                  <a:pt x="421577" y="145375"/>
                </a:lnTo>
                <a:lnTo>
                  <a:pt x="418491" y="150853"/>
                </a:lnTo>
                <a:lnTo>
                  <a:pt x="380712" y="165853"/>
                </a:lnTo>
                <a:lnTo>
                  <a:pt x="291535" y="182308"/>
                </a:lnTo>
                <a:lnTo>
                  <a:pt x="265453" y="187381"/>
                </a:lnTo>
                <a:lnTo>
                  <a:pt x="209033" y="218157"/>
                </a:lnTo>
                <a:lnTo>
                  <a:pt x="175365" y="272356"/>
                </a:lnTo>
                <a:lnTo>
                  <a:pt x="158955" y="322684"/>
                </a:lnTo>
                <a:lnTo>
                  <a:pt x="145159" y="373943"/>
                </a:lnTo>
                <a:lnTo>
                  <a:pt x="142127" y="385942"/>
                </a:lnTo>
                <a:lnTo>
                  <a:pt x="137991" y="396776"/>
                </a:lnTo>
                <a:lnTo>
                  <a:pt x="130614" y="404596"/>
                </a:lnTo>
                <a:lnTo>
                  <a:pt x="126160" y="405629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500" rIns="0" bIns="0" rtlCol="0">
            <a:spAutoFit/>
          </a:bodyPr>
          <a:lstStyle/>
          <a:p>
            <a:pPr marL="4409440">
              <a:lnSpc>
                <a:spcPct val="100000"/>
              </a:lnSpc>
              <a:spcBef>
                <a:spcPts val="100"/>
              </a:spcBef>
            </a:pPr>
            <a:r>
              <a:rPr sz="9200" spc="-715" dirty="0">
                <a:solidFill>
                  <a:srgbClr val="A3580F"/>
                </a:solidFill>
              </a:rPr>
              <a:t>DEFINE</a:t>
            </a:r>
            <a:r>
              <a:rPr sz="9200" spc="-875" dirty="0">
                <a:solidFill>
                  <a:srgbClr val="A3580F"/>
                </a:solidFill>
              </a:rPr>
              <a:t> </a:t>
            </a:r>
            <a:r>
              <a:rPr sz="9200" spc="-1080" dirty="0">
                <a:solidFill>
                  <a:srgbClr val="A3580F"/>
                </a:solidFill>
              </a:rPr>
              <a:t>S</a:t>
            </a:r>
            <a:r>
              <a:rPr sz="9200" spc="-1705" dirty="0">
                <a:solidFill>
                  <a:srgbClr val="A3580F"/>
                </a:solidFill>
              </a:rPr>
              <a:t>T</a:t>
            </a:r>
            <a:r>
              <a:rPr sz="9200" spc="-1150" dirty="0">
                <a:solidFill>
                  <a:srgbClr val="A3580F"/>
                </a:solidFill>
              </a:rPr>
              <a:t>A</a:t>
            </a:r>
            <a:r>
              <a:rPr sz="9200" spc="-990" dirty="0">
                <a:solidFill>
                  <a:srgbClr val="A3580F"/>
                </a:solidFill>
              </a:rPr>
              <a:t>G</a:t>
            </a:r>
            <a:r>
              <a:rPr sz="9200" spc="-980" dirty="0">
                <a:solidFill>
                  <a:srgbClr val="A3580F"/>
                </a:solidFill>
              </a:rPr>
              <a:t>E</a:t>
            </a:r>
            <a:endParaRPr sz="9200"/>
          </a:p>
          <a:p>
            <a:pPr marL="1705610" algn="ctr">
              <a:lnSpc>
                <a:spcPct val="100000"/>
              </a:lnSpc>
              <a:spcBef>
                <a:spcPts val="15"/>
              </a:spcBef>
            </a:pPr>
            <a:r>
              <a:rPr sz="4500" spc="-250" dirty="0">
                <a:solidFill>
                  <a:srgbClr val="000000"/>
                </a:solidFill>
              </a:rPr>
              <a:t>(Problem</a:t>
            </a:r>
            <a:r>
              <a:rPr sz="4500" spc="-370" dirty="0">
                <a:solidFill>
                  <a:srgbClr val="000000"/>
                </a:solidFill>
              </a:rPr>
              <a:t> </a:t>
            </a:r>
            <a:r>
              <a:rPr sz="4500" spc="-315" dirty="0">
                <a:solidFill>
                  <a:srgbClr val="000000"/>
                </a:solidFill>
              </a:rPr>
              <a:t>Statements)</a:t>
            </a:r>
            <a:endParaRPr sz="4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9175" y="4397443"/>
            <a:ext cx="748665" cy="814069"/>
          </a:xfrm>
          <a:custGeom>
            <a:avLst/>
            <a:gdLst/>
            <a:ahLst/>
            <a:cxnLst/>
            <a:rect l="l" t="t" r="r" b="b"/>
            <a:pathLst>
              <a:path w="748664" h="814070">
                <a:moveTo>
                  <a:pt x="494703" y="348490"/>
                </a:moveTo>
                <a:lnTo>
                  <a:pt x="488130" y="346324"/>
                </a:lnTo>
                <a:lnTo>
                  <a:pt x="482180" y="343524"/>
                </a:lnTo>
                <a:lnTo>
                  <a:pt x="451118" y="313006"/>
                </a:lnTo>
                <a:lnTo>
                  <a:pt x="437431" y="272288"/>
                </a:lnTo>
                <a:lnTo>
                  <a:pt x="438529" y="227914"/>
                </a:lnTo>
                <a:lnTo>
                  <a:pt x="451821" y="186429"/>
                </a:lnTo>
                <a:lnTo>
                  <a:pt x="475603" y="145287"/>
                </a:lnTo>
                <a:lnTo>
                  <a:pt x="509302" y="110725"/>
                </a:lnTo>
                <a:lnTo>
                  <a:pt x="550850" y="88620"/>
                </a:lnTo>
                <a:lnTo>
                  <a:pt x="598181" y="84849"/>
                </a:lnTo>
                <a:lnTo>
                  <a:pt x="601065" y="85555"/>
                </a:lnTo>
                <a:lnTo>
                  <a:pt x="602941" y="86173"/>
                </a:lnTo>
                <a:lnTo>
                  <a:pt x="633206" y="104867"/>
                </a:lnTo>
                <a:lnTo>
                  <a:pt x="652182" y="134646"/>
                </a:lnTo>
                <a:lnTo>
                  <a:pt x="659985" y="170077"/>
                </a:lnTo>
                <a:lnTo>
                  <a:pt x="656731" y="205726"/>
                </a:lnTo>
                <a:lnTo>
                  <a:pt x="643921" y="248362"/>
                </a:lnTo>
                <a:lnTo>
                  <a:pt x="621350" y="287648"/>
                </a:lnTo>
                <a:lnTo>
                  <a:pt x="590313" y="320097"/>
                </a:lnTo>
                <a:lnTo>
                  <a:pt x="552108" y="342221"/>
                </a:lnTo>
                <a:lnTo>
                  <a:pt x="508031" y="350532"/>
                </a:lnTo>
                <a:lnTo>
                  <a:pt x="501405" y="349859"/>
                </a:lnTo>
                <a:lnTo>
                  <a:pt x="494703" y="348490"/>
                </a:lnTo>
                <a:close/>
              </a:path>
              <a:path w="748664" h="814070">
                <a:moveTo>
                  <a:pt x="285265" y="280546"/>
                </a:moveTo>
                <a:lnTo>
                  <a:pt x="237631" y="239221"/>
                </a:lnTo>
                <a:lnTo>
                  <a:pt x="218517" y="195676"/>
                </a:lnTo>
                <a:lnTo>
                  <a:pt x="212720" y="147563"/>
                </a:lnTo>
                <a:lnTo>
                  <a:pt x="219040" y="99049"/>
                </a:lnTo>
                <a:lnTo>
                  <a:pt x="236279" y="54304"/>
                </a:lnTo>
                <a:lnTo>
                  <a:pt x="254267" y="29646"/>
                </a:lnTo>
                <a:lnTo>
                  <a:pt x="278871" y="10429"/>
                </a:lnTo>
                <a:lnTo>
                  <a:pt x="307378" y="0"/>
                </a:lnTo>
                <a:lnTo>
                  <a:pt x="337069" y="1705"/>
                </a:lnTo>
                <a:lnTo>
                  <a:pt x="388283" y="45431"/>
                </a:lnTo>
                <a:lnTo>
                  <a:pt x="406491" y="91812"/>
                </a:lnTo>
                <a:lnTo>
                  <a:pt x="410236" y="142645"/>
                </a:lnTo>
                <a:lnTo>
                  <a:pt x="401626" y="192013"/>
                </a:lnTo>
                <a:lnTo>
                  <a:pt x="386708" y="227262"/>
                </a:lnTo>
                <a:lnTo>
                  <a:pt x="362802" y="257774"/>
                </a:lnTo>
                <a:lnTo>
                  <a:pt x="292868" y="281812"/>
                </a:lnTo>
                <a:lnTo>
                  <a:pt x="285265" y="280546"/>
                </a:lnTo>
                <a:close/>
              </a:path>
              <a:path w="748664" h="814070">
                <a:moveTo>
                  <a:pt x="569430" y="578650"/>
                </a:moveTo>
                <a:lnTo>
                  <a:pt x="540041" y="555407"/>
                </a:lnTo>
                <a:lnTo>
                  <a:pt x="526260" y="521180"/>
                </a:lnTo>
                <a:lnTo>
                  <a:pt x="526379" y="482894"/>
                </a:lnTo>
                <a:lnTo>
                  <a:pt x="535929" y="455412"/>
                </a:lnTo>
                <a:lnTo>
                  <a:pt x="536725" y="453122"/>
                </a:lnTo>
                <a:lnTo>
                  <a:pt x="538688" y="447474"/>
                </a:lnTo>
                <a:lnTo>
                  <a:pt x="566142" y="404696"/>
                </a:lnTo>
                <a:lnTo>
                  <a:pt x="605155" y="370895"/>
                </a:lnTo>
                <a:lnTo>
                  <a:pt x="651919" y="351829"/>
                </a:lnTo>
                <a:lnTo>
                  <a:pt x="702625" y="353258"/>
                </a:lnTo>
                <a:lnTo>
                  <a:pt x="731245" y="374182"/>
                </a:lnTo>
                <a:lnTo>
                  <a:pt x="746199" y="405417"/>
                </a:lnTo>
                <a:lnTo>
                  <a:pt x="748640" y="441111"/>
                </a:lnTo>
                <a:lnTo>
                  <a:pt x="739725" y="475410"/>
                </a:lnTo>
                <a:lnTo>
                  <a:pt x="719798" y="513450"/>
                </a:lnTo>
                <a:lnTo>
                  <a:pt x="690276" y="546569"/>
                </a:lnTo>
                <a:lnTo>
                  <a:pt x="653687" y="570993"/>
                </a:lnTo>
                <a:lnTo>
                  <a:pt x="612562" y="582945"/>
                </a:lnTo>
                <a:lnTo>
                  <a:pt x="569430" y="578650"/>
                </a:lnTo>
                <a:close/>
              </a:path>
              <a:path w="748664" h="814070">
                <a:moveTo>
                  <a:pt x="72191" y="426465"/>
                </a:moveTo>
                <a:lnTo>
                  <a:pt x="38691" y="399305"/>
                </a:lnTo>
                <a:lnTo>
                  <a:pt x="15329" y="363476"/>
                </a:lnTo>
                <a:lnTo>
                  <a:pt x="2350" y="322227"/>
                </a:lnTo>
                <a:lnTo>
                  <a:pt x="0" y="278806"/>
                </a:lnTo>
                <a:lnTo>
                  <a:pt x="8521" y="236462"/>
                </a:lnTo>
                <a:lnTo>
                  <a:pt x="28160" y="198443"/>
                </a:lnTo>
                <a:lnTo>
                  <a:pt x="44823" y="182339"/>
                </a:lnTo>
                <a:lnTo>
                  <a:pt x="65169" y="172979"/>
                </a:lnTo>
                <a:lnTo>
                  <a:pt x="87314" y="170304"/>
                </a:lnTo>
                <a:lnTo>
                  <a:pt x="109373" y="174260"/>
                </a:lnTo>
                <a:lnTo>
                  <a:pt x="109182" y="174198"/>
                </a:lnTo>
                <a:lnTo>
                  <a:pt x="165750" y="228778"/>
                </a:lnTo>
                <a:lnTo>
                  <a:pt x="181816" y="270094"/>
                </a:lnTo>
                <a:lnTo>
                  <a:pt x="186954" y="314315"/>
                </a:lnTo>
                <a:lnTo>
                  <a:pt x="180690" y="358086"/>
                </a:lnTo>
                <a:lnTo>
                  <a:pt x="162519" y="398277"/>
                </a:lnTo>
                <a:lnTo>
                  <a:pt x="122398" y="429682"/>
                </a:lnTo>
                <a:lnTo>
                  <a:pt x="97319" y="433393"/>
                </a:lnTo>
                <a:lnTo>
                  <a:pt x="72191" y="426465"/>
                </a:lnTo>
                <a:close/>
              </a:path>
              <a:path w="748664" h="814070">
                <a:moveTo>
                  <a:pt x="87849" y="695102"/>
                </a:moveTo>
                <a:lnTo>
                  <a:pt x="57917" y="675323"/>
                </a:lnTo>
                <a:lnTo>
                  <a:pt x="40956" y="644527"/>
                </a:lnTo>
                <a:lnTo>
                  <a:pt x="38595" y="609288"/>
                </a:lnTo>
                <a:lnTo>
                  <a:pt x="52468" y="576176"/>
                </a:lnTo>
                <a:lnTo>
                  <a:pt x="80444" y="534664"/>
                </a:lnTo>
                <a:lnTo>
                  <a:pt x="113884" y="497307"/>
                </a:lnTo>
                <a:lnTo>
                  <a:pt x="151521" y="464021"/>
                </a:lnTo>
                <a:lnTo>
                  <a:pt x="192085" y="434724"/>
                </a:lnTo>
                <a:lnTo>
                  <a:pt x="232380" y="415929"/>
                </a:lnTo>
                <a:lnTo>
                  <a:pt x="276234" y="405586"/>
                </a:lnTo>
                <a:lnTo>
                  <a:pt x="321183" y="404383"/>
                </a:lnTo>
                <a:lnTo>
                  <a:pt x="364765" y="413006"/>
                </a:lnTo>
                <a:lnTo>
                  <a:pt x="403540" y="431522"/>
                </a:lnTo>
                <a:lnTo>
                  <a:pt x="436568" y="460840"/>
                </a:lnTo>
                <a:lnTo>
                  <a:pt x="468137" y="506546"/>
                </a:lnTo>
                <a:lnTo>
                  <a:pt x="491278" y="556996"/>
                </a:lnTo>
                <a:lnTo>
                  <a:pt x="508591" y="610124"/>
                </a:lnTo>
                <a:lnTo>
                  <a:pt x="522678" y="663863"/>
                </a:lnTo>
                <a:lnTo>
                  <a:pt x="528451" y="730763"/>
                </a:lnTo>
                <a:lnTo>
                  <a:pt x="523335" y="763520"/>
                </a:lnTo>
                <a:lnTo>
                  <a:pt x="510287" y="788841"/>
                </a:lnTo>
                <a:lnTo>
                  <a:pt x="266336" y="708451"/>
                </a:lnTo>
                <a:lnTo>
                  <a:pt x="221525" y="702484"/>
                </a:lnTo>
                <a:lnTo>
                  <a:pt x="176441" y="703492"/>
                </a:lnTo>
                <a:lnTo>
                  <a:pt x="131578" y="703628"/>
                </a:lnTo>
                <a:lnTo>
                  <a:pt x="87849" y="695102"/>
                </a:lnTo>
                <a:close/>
              </a:path>
              <a:path w="748664" h="814070">
                <a:moveTo>
                  <a:pt x="417869" y="805119"/>
                </a:moveTo>
                <a:lnTo>
                  <a:pt x="390515" y="787648"/>
                </a:lnTo>
                <a:lnTo>
                  <a:pt x="362080" y="763408"/>
                </a:lnTo>
                <a:lnTo>
                  <a:pt x="333018" y="739636"/>
                </a:lnTo>
                <a:lnTo>
                  <a:pt x="301554" y="720057"/>
                </a:lnTo>
                <a:lnTo>
                  <a:pt x="510287" y="788841"/>
                </a:lnTo>
                <a:lnTo>
                  <a:pt x="508201" y="792889"/>
                </a:lnTo>
                <a:lnTo>
                  <a:pt x="480718" y="810301"/>
                </a:lnTo>
                <a:lnTo>
                  <a:pt x="449272" y="813524"/>
                </a:lnTo>
                <a:lnTo>
                  <a:pt x="417869" y="805119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55422" y="1507832"/>
            <a:ext cx="899160" cy="969644"/>
          </a:xfrm>
          <a:custGeom>
            <a:avLst/>
            <a:gdLst/>
            <a:ahLst/>
            <a:cxnLst/>
            <a:rect l="l" t="t" r="r" b="b"/>
            <a:pathLst>
              <a:path w="899159" h="969644">
                <a:moveTo>
                  <a:pt x="552453" y="333621"/>
                </a:moveTo>
                <a:lnTo>
                  <a:pt x="544630" y="336511"/>
                </a:lnTo>
                <a:lnTo>
                  <a:pt x="536920" y="338334"/>
                </a:lnTo>
                <a:lnTo>
                  <a:pt x="494553" y="336032"/>
                </a:lnTo>
                <a:lnTo>
                  <a:pt x="457457" y="318191"/>
                </a:lnTo>
                <a:lnTo>
                  <a:pt x="426895" y="288967"/>
                </a:lnTo>
                <a:lnTo>
                  <a:pt x="404132" y="252515"/>
                </a:lnTo>
                <a:lnTo>
                  <a:pt x="390430" y="212991"/>
                </a:lnTo>
                <a:lnTo>
                  <a:pt x="382611" y="168009"/>
                </a:lnTo>
                <a:lnTo>
                  <a:pt x="383620" y="121328"/>
                </a:lnTo>
                <a:lnTo>
                  <a:pt x="394718" y="76579"/>
                </a:lnTo>
                <a:lnTo>
                  <a:pt x="417163" y="37394"/>
                </a:lnTo>
                <a:lnTo>
                  <a:pt x="452217" y="7403"/>
                </a:lnTo>
                <a:lnTo>
                  <a:pt x="500261" y="0"/>
                </a:lnTo>
                <a:lnTo>
                  <a:pt x="540496" y="13840"/>
                </a:lnTo>
                <a:lnTo>
                  <a:pt x="574436" y="41393"/>
                </a:lnTo>
                <a:lnTo>
                  <a:pt x="598114" y="77447"/>
                </a:lnTo>
                <a:lnTo>
                  <a:pt x="615482" y="118552"/>
                </a:lnTo>
                <a:lnTo>
                  <a:pt x="624874" y="163043"/>
                </a:lnTo>
                <a:lnTo>
                  <a:pt x="625484" y="208454"/>
                </a:lnTo>
                <a:lnTo>
                  <a:pt x="616505" y="252318"/>
                </a:lnTo>
                <a:lnTo>
                  <a:pt x="597130" y="292172"/>
                </a:lnTo>
                <a:lnTo>
                  <a:pt x="566552" y="325547"/>
                </a:lnTo>
                <a:lnTo>
                  <a:pt x="559800" y="329884"/>
                </a:lnTo>
                <a:lnTo>
                  <a:pt x="552453" y="333621"/>
                </a:lnTo>
                <a:close/>
              </a:path>
              <a:path w="899159" h="969644">
                <a:moveTo>
                  <a:pt x="299422" y="427825"/>
                </a:moveTo>
                <a:lnTo>
                  <a:pt x="292746" y="429757"/>
                </a:lnTo>
                <a:lnTo>
                  <a:pt x="285887" y="431052"/>
                </a:lnTo>
                <a:lnTo>
                  <a:pt x="237280" y="426192"/>
                </a:lnTo>
                <a:lnTo>
                  <a:pt x="193373" y="407485"/>
                </a:lnTo>
                <a:lnTo>
                  <a:pt x="155343" y="377729"/>
                </a:lnTo>
                <a:lnTo>
                  <a:pt x="124346" y="339721"/>
                </a:lnTo>
                <a:lnTo>
                  <a:pt x="101536" y="296256"/>
                </a:lnTo>
                <a:lnTo>
                  <a:pt x="88239" y="250702"/>
                </a:lnTo>
                <a:lnTo>
                  <a:pt x="86531" y="213384"/>
                </a:lnTo>
                <a:lnTo>
                  <a:pt x="95312" y="176804"/>
                </a:lnTo>
                <a:lnTo>
                  <a:pt x="143639" y="124914"/>
                </a:lnTo>
                <a:lnTo>
                  <a:pt x="164925" y="119861"/>
                </a:lnTo>
                <a:lnTo>
                  <a:pt x="213322" y="124140"/>
                </a:lnTo>
                <a:lnTo>
                  <a:pt x="257013" y="143553"/>
                </a:lnTo>
                <a:lnTo>
                  <a:pt x="294742" y="174431"/>
                </a:lnTo>
                <a:lnTo>
                  <a:pt x="325254" y="213108"/>
                </a:lnTo>
                <a:lnTo>
                  <a:pt x="347293" y="255915"/>
                </a:lnTo>
                <a:lnTo>
                  <a:pt x="359673" y="300343"/>
                </a:lnTo>
                <a:lnTo>
                  <a:pt x="360025" y="347048"/>
                </a:lnTo>
                <a:lnTo>
                  <a:pt x="360026" y="347206"/>
                </a:lnTo>
                <a:lnTo>
                  <a:pt x="345219" y="389991"/>
                </a:lnTo>
                <a:lnTo>
                  <a:pt x="312121" y="422183"/>
                </a:lnTo>
                <a:lnTo>
                  <a:pt x="305895" y="425291"/>
                </a:lnTo>
                <a:lnTo>
                  <a:pt x="299422" y="427825"/>
                </a:lnTo>
                <a:close/>
              </a:path>
              <a:path w="899159" h="969644">
                <a:moveTo>
                  <a:pt x="795595" y="494569"/>
                </a:moveTo>
                <a:lnTo>
                  <a:pt x="750446" y="494703"/>
                </a:lnTo>
                <a:lnTo>
                  <a:pt x="711772" y="472771"/>
                </a:lnTo>
                <a:lnTo>
                  <a:pt x="683159" y="436583"/>
                </a:lnTo>
                <a:lnTo>
                  <a:pt x="668191" y="393951"/>
                </a:lnTo>
                <a:lnTo>
                  <a:pt x="661836" y="345487"/>
                </a:lnTo>
                <a:lnTo>
                  <a:pt x="666673" y="295828"/>
                </a:lnTo>
                <a:lnTo>
                  <a:pt x="683077" y="249218"/>
                </a:lnTo>
                <a:lnTo>
                  <a:pt x="711419" y="209901"/>
                </a:lnTo>
                <a:lnTo>
                  <a:pt x="752076" y="182119"/>
                </a:lnTo>
                <a:lnTo>
                  <a:pt x="794760" y="180375"/>
                </a:lnTo>
                <a:lnTo>
                  <a:pt x="832294" y="198606"/>
                </a:lnTo>
                <a:lnTo>
                  <a:pt x="861376" y="230429"/>
                </a:lnTo>
                <a:lnTo>
                  <a:pt x="878322" y="268598"/>
                </a:lnTo>
                <a:lnTo>
                  <a:pt x="878704" y="269458"/>
                </a:lnTo>
                <a:lnTo>
                  <a:pt x="887702" y="311481"/>
                </a:lnTo>
                <a:lnTo>
                  <a:pt x="887907" y="355913"/>
                </a:lnTo>
                <a:lnTo>
                  <a:pt x="879058" y="399597"/>
                </a:lnTo>
                <a:lnTo>
                  <a:pt x="860895" y="439373"/>
                </a:lnTo>
                <a:lnTo>
                  <a:pt x="833161" y="472083"/>
                </a:lnTo>
                <a:lnTo>
                  <a:pt x="795595" y="494569"/>
                </a:lnTo>
                <a:close/>
              </a:path>
              <a:path w="899159" h="969644">
                <a:moveTo>
                  <a:pt x="212579" y="724142"/>
                </a:moveTo>
                <a:lnTo>
                  <a:pt x="167913" y="724769"/>
                </a:lnTo>
                <a:lnTo>
                  <a:pt x="125212" y="713500"/>
                </a:lnTo>
                <a:lnTo>
                  <a:pt x="86156" y="692148"/>
                </a:lnTo>
                <a:lnTo>
                  <a:pt x="52425" y="662527"/>
                </a:lnTo>
                <a:lnTo>
                  <a:pt x="25700" y="626450"/>
                </a:lnTo>
                <a:lnTo>
                  <a:pt x="8183" y="586911"/>
                </a:lnTo>
                <a:lnTo>
                  <a:pt x="7659" y="585730"/>
                </a:lnTo>
                <a:lnTo>
                  <a:pt x="1043" y="548190"/>
                </a:lnTo>
                <a:lnTo>
                  <a:pt x="0" y="542061"/>
                </a:lnTo>
                <a:lnTo>
                  <a:pt x="3613" y="514494"/>
                </a:lnTo>
                <a:lnTo>
                  <a:pt x="15774" y="490403"/>
                </a:lnTo>
                <a:lnTo>
                  <a:pt x="34647" y="471267"/>
                </a:lnTo>
                <a:lnTo>
                  <a:pt x="58414" y="458447"/>
                </a:lnTo>
                <a:lnTo>
                  <a:pt x="58187" y="458531"/>
                </a:lnTo>
                <a:lnTo>
                  <a:pt x="68663" y="455463"/>
                </a:lnTo>
                <a:lnTo>
                  <a:pt x="79274" y="453722"/>
                </a:lnTo>
                <a:lnTo>
                  <a:pt x="90136" y="453320"/>
                </a:lnTo>
                <a:lnTo>
                  <a:pt x="101131" y="454336"/>
                </a:lnTo>
                <a:lnTo>
                  <a:pt x="144052" y="464291"/>
                </a:lnTo>
                <a:lnTo>
                  <a:pt x="183997" y="484136"/>
                </a:lnTo>
                <a:lnTo>
                  <a:pt x="218831" y="512179"/>
                </a:lnTo>
                <a:lnTo>
                  <a:pt x="247005" y="546863"/>
                </a:lnTo>
                <a:lnTo>
                  <a:pt x="266282" y="585508"/>
                </a:lnTo>
                <a:lnTo>
                  <a:pt x="266696" y="586338"/>
                </a:lnTo>
                <a:lnTo>
                  <a:pt x="266826" y="586598"/>
                </a:lnTo>
                <a:lnTo>
                  <a:pt x="276547" y="629571"/>
                </a:lnTo>
                <a:lnTo>
                  <a:pt x="276598" y="629793"/>
                </a:lnTo>
                <a:lnTo>
                  <a:pt x="274322" y="660922"/>
                </a:lnTo>
                <a:lnTo>
                  <a:pt x="262331" y="689507"/>
                </a:lnTo>
                <a:lnTo>
                  <a:pt x="241469" y="711821"/>
                </a:lnTo>
                <a:lnTo>
                  <a:pt x="212579" y="724142"/>
                </a:lnTo>
                <a:close/>
              </a:path>
              <a:path w="899159" h="969644">
                <a:moveTo>
                  <a:pt x="428894" y="965686"/>
                </a:moveTo>
                <a:lnTo>
                  <a:pt x="385831" y="969493"/>
                </a:lnTo>
                <a:lnTo>
                  <a:pt x="346734" y="953183"/>
                </a:lnTo>
                <a:lnTo>
                  <a:pt x="318069" y="921727"/>
                </a:lnTo>
                <a:lnTo>
                  <a:pt x="306305" y="880099"/>
                </a:lnTo>
                <a:lnTo>
                  <a:pt x="301790" y="832037"/>
                </a:lnTo>
                <a:lnTo>
                  <a:pt x="302728" y="783747"/>
                </a:lnTo>
                <a:lnTo>
                  <a:pt x="308475" y="735675"/>
                </a:lnTo>
                <a:lnTo>
                  <a:pt x="318387" y="688269"/>
                </a:lnTo>
                <a:lnTo>
                  <a:pt x="331821" y="641975"/>
                </a:lnTo>
                <a:lnTo>
                  <a:pt x="355713" y="594023"/>
                </a:lnTo>
                <a:lnTo>
                  <a:pt x="389301" y="551368"/>
                </a:lnTo>
                <a:lnTo>
                  <a:pt x="430780" y="516509"/>
                </a:lnTo>
                <a:lnTo>
                  <a:pt x="478342" y="491941"/>
                </a:lnTo>
                <a:lnTo>
                  <a:pt x="528794" y="480307"/>
                </a:lnTo>
                <a:lnTo>
                  <a:pt x="555242" y="479765"/>
                </a:lnTo>
                <a:lnTo>
                  <a:pt x="581932" y="483171"/>
                </a:lnTo>
                <a:lnTo>
                  <a:pt x="633559" y="497710"/>
                </a:lnTo>
                <a:lnTo>
                  <a:pt x="682261" y="519659"/>
                </a:lnTo>
                <a:lnTo>
                  <a:pt x="728502" y="547019"/>
                </a:lnTo>
                <a:lnTo>
                  <a:pt x="772743" y="577796"/>
                </a:lnTo>
                <a:lnTo>
                  <a:pt x="815447" y="609991"/>
                </a:lnTo>
                <a:lnTo>
                  <a:pt x="844301" y="637769"/>
                </a:lnTo>
                <a:lnTo>
                  <a:pt x="871083" y="668738"/>
                </a:lnTo>
                <a:lnTo>
                  <a:pt x="890836" y="703463"/>
                </a:lnTo>
                <a:lnTo>
                  <a:pt x="897530" y="737127"/>
                </a:lnTo>
                <a:lnTo>
                  <a:pt x="607201" y="844359"/>
                </a:lnTo>
                <a:lnTo>
                  <a:pt x="560472" y="872353"/>
                </a:lnTo>
                <a:lnTo>
                  <a:pt x="518720" y="907128"/>
                </a:lnTo>
                <a:lnTo>
                  <a:pt x="476521" y="940917"/>
                </a:lnTo>
                <a:lnTo>
                  <a:pt x="428894" y="965686"/>
                </a:lnTo>
                <a:close/>
              </a:path>
              <a:path w="899159" h="969644">
                <a:moveTo>
                  <a:pt x="822604" y="821814"/>
                </a:moveTo>
                <a:lnTo>
                  <a:pt x="783705" y="825864"/>
                </a:lnTo>
                <a:lnTo>
                  <a:pt x="738708" y="824342"/>
                </a:lnTo>
                <a:lnTo>
                  <a:pt x="693471" y="823732"/>
                </a:lnTo>
                <a:lnTo>
                  <a:pt x="649114" y="828878"/>
                </a:lnTo>
                <a:lnTo>
                  <a:pt x="897530" y="737127"/>
                </a:lnTo>
                <a:lnTo>
                  <a:pt x="898601" y="742509"/>
                </a:lnTo>
                <a:lnTo>
                  <a:pt x="885751" y="779546"/>
                </a:lnTo>
                <a:lnTo>
                  <a:pt x="858520" y="806178"/>
                </a:lnTo>
                <a:lnTo>
                  <a:pt x="822604" y="821814"/>
                </a:lnTo>
                <a:close/>
              </a:path>
            </a:pathLst>
          </a:custGeom>
          <a:solidFill>
            <a:srgbClr val="ECD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40185" y="4593568"/>
            <a:ext cx="579120" cy="568325"/>
          </a:xfrm>
          <a:custGeom>
            <a:avLst/>
            <a:gdLst/>
            <a:ahLst/>
            <a:cxnLst/>
            <a:rect l="l" t="t" r="r" b="b"/>
            <a:pathLst>
              <a:path w="579119" h="568325">
                <a:moveTo>
                  <a:pt x="67377" y="545673"/>
                </a:moveTo>
                <a:lnTo>
                  <a:pt x="41257" y="514599"/>
                </a:lnTo>
                <a:lnTo>
                  <a:pt x="41048" y="507160"/>
                </a:lnTo>
                <a:lnTo>
                  <a:pt x="42711" y="499331"/>
                </a:lnTo>
                <a:lnTo>
                  <a:pt x="43501" y="496856"/>
                </a:lnTo>
                <a:lnTo>
                  <a:pt x="43853" y="495594"/>
                </a:lnTo>
                <a:lnTo>
                  <a:pt x="45024" y="493337"/>
                </a:lnTo>
                <a:lnTo>
                  <a:pt x="46178" y="491071"/>
                </a:lnTo>
                <a:lnTo>
                  <a:pt x="55553" y="474487"/>
                </a:lnTo>
                <a:lnTo>
                  <a:pt x="64928" y="457904"/>
                </a:lnTo>
                <a:lnTo>
                  <a:pt x="71804" y="445742"/>
                </a:lnTo>
                <a:lnTo>
                  <a:pt x="70158" y="438944"/>
                </a:lnTo>
                <a:lnTo>
                  <a:pt x="71970" y="435591"/>
                </a:lnTo>
                <a:lnTo>
                  <a:pt x="74386" y="431120"/>
                </a:lnTo>
                <a:lnTo>
                  <a:pt x="81803" y="428053"/>
                </a:lnTo>
                <a:lnTo>
                  <a:pt x="90554" y="412575"/>
                </a:lnTo>
                <a:lnTo>
                  <a:pt x="100554" y="394886"/>
                </a:lnTo>
                <a:lnTo>
                  <a:pt x="109930" y="378302"/>
                </a:lnTo>
                <a:lnTo>
                  <a:pt x="128135" y="346286"/>
                </a:lnTo>
                <a:lnTo>
                  <a:pt x="128972" y="345302"/>
                </a:lnTo>
                <a:lnTo>
                  <a:pt x="131413" y="340845"/>
                </a:lnTo>
                <a:lnTo>
                  <a:pt x="134464" y="335275"/>
                </a:lnTo>
                <a:lnTo>
                  <a:pt x="135684" y="333047"/>
                </a:lnTo>
                <a:lnTo>
                  <a:pt x="138735" y="327476"/>
                </a:lnTo>
                <a:lnTo>
                  <a:pt x="82661" y="268988"/>
                </a:lnTo>
                <a:lnTo>
                  <a:pt x="68526" y="255031"/>
                </a:lnTo>
                <a:lnTo>
                  <a:pt x="67388" y="254378"/>
                </a:lnTo>
                <a:lnTo>
                  <a:pt x="57787" y="244484"/>
                </a:lnTo>
                <a:lnTo>
                  <a:pt x="49235" y="235190"/>
                </a:lnTo>
                <a:lnTo>
                  <a:pt x="39293" y="226565"/>
                </a:lnTo>
                <a:lnTo>
                  <a:pt x="27318" y="213846"/>
                </a:lnTo>
                <a:lnTo>
                  <a:pt x="26741" y="212051"/>
                </a:lnTo>
                <a:lnTo>
                  <a:pt x="25459" y="211316"/>
                </a:lnTo>
                <a:lnTo>
                  <a:pt x="25705" y="209993"/>
                </a:lnTo>
                <a:lnTo>
                  <a:pt x="24475" y="209288"/>
                </a:lnTo>
                <a:lnTo>
                  <a:pt x="21556" y="206151"/>
                </a:lnTo>
                <a:lnTo>
                  <a:pt x="18579" y="204445"/>
                </a:lnTo>
                <a:lnTo>
                  <a:pt x="15735" y="201351"/>
                </a:lnTo>
                <a:lnTo>
                  <a:pt x="10562" y="195459"/>
                </a:lnTo>
                <a:lnTo>
                  <a:pt x="8724" y="194405"/>
                </a:lnTo>
                <a:lnTo>
                  <a:pt x="0" y="171839"/>
                </a:lnTo>
                <a:lnTo>
                  <a:pt x="547" y="163369"/>
                </a:lnTo>
                <a:lnTo>
                  <a:pt x="3218" y="154654"/>
                </a:lnTo>
                <a:lnTo>
                  <a:pt x="5184" y="149925"/>
                </a:lnTo>
                <a:lnTo>
                  <a:pt x="6608" y="147814"/>
                </a:lnTo>
                <a:lnTo>
                  <a:pt x="7319" y="146758"/>
                </a:lnTo>
                <a:lnTo>
                  <a:pt x="10861" y="142933"/>
                </a:lnTo>
                <a:lnTo>
                  <a:pt x="11589" y="141886"/>
                </a:lnTo>
                <a:lnTo>
                  <a:pt x="11738" y="141971"/>
                </a:lnTo>
                <a:lnTo>
                  <a:pt x="18243" y="135453"/>
                </a:lnTo>
                <a:lnTo>
                  <a:pt x="25367" y="132217"/>
                </a:lnTo>
                <a:lnTo>
                  <a:pt x="33383" y="130956"/>
                </a:lnTo>
                <a:lnTo>
                  <a:pt x="37299" y="130273"/>
                </a:lnTo>
                <a:lnTo>
                  <a:pt x="39905" y="130303"/>
                </a:lnTo>
                <a:lnTo>
                  <a:pt x="41419" y="131171"/>
                </a:lnTo>
                <a:lnTo>
                  <a:pt x="43224" y="130742"/>
                </a:lnTo>
                <a:lnTo>
                  <a:pt x="45067" y="131798"/>
                </a:lnTo>
                <a:lnTo>
                  <a:pt x="51308" y="132447"/>
                </a:lnTo>
                <a:lnTo>
                  <a:pt x="53208" y="133536"/>
                </a:lnTo>
                <a:lnTo>
                  <a:pt x="59006" y="133932"/>
                </a:lnTo>
                <a:lnTo>
                  <a:pt x="60315" y="134683"/>
                </a:lnTo>
                <a:lnTo>
                  <a:pt x="62659" y="134562"/>
                </a:lnTo>
                <a:lnTo>
                  <a:pt x="69889" y="135778"/>
                </a:lnTo>
                <a:lnTo>
                  <a:pt x="83635" y="137802"/>
                </a:lnTo>
                <a:lnTo>
                  <a:pt x="85894" y="139097"/>
                </a:lnTo>
                <a:lnTo>
                  <a:pt x="101634" y="140799"/>
                </a:lnTo>
                <a:lnTo>
                  <a:pt x="103219" y="141708"/>
                </a:lnTo>
                <a:lnTo>
                  <a:pt x="112122" y="142419"/>
                </a:lnTo>
                <a:lnTo>
                  <a:pt x="141147" y="147345"/>
                </a:lnTo>
                <a:lnTo>
                  <a:pt x="148876" y="148848"/>
                </a:lnTo>
                <a:lnTo>
                  <a:pt x="157464" y="150842"/>
                </a:lnTo>
                <a:lnTo>
                  <a:pt x="176918" y="153209"/>
                </a:lnTo>
                <a:lnTo>
                  <a:pt x="185356" y="155118"/>
                </a:lnTo>
                <a:lnTo>
                  <a:pt x="215869" y="160897"/>
                </a:lnTo>
                <a:lnTo>
                  <a:pt x="216746" y="159936"/>
                </a:lnTo>
                <a:lnTo>
                  <a:pt x="221134" y="160987"/>
                </a:lnTo>
                <a:lnTo>
                  <a:pt x="224248" y="161308"/>
                </a:lnTo>
                <a:lnTo>
                  <a:pt x="225202" y="161855"/>
                </a:lnTo>
                <a:lnTo>
                  <a:pt x="227519" y="161719"/>
                </a:lnTo>
                <a:lnTo>
                  <a:pt x="229445" y="162823"/>
                </a:lnTo>
                <a:lnTo>
                  <a:pt x="315243" y="12920"/>
                </a:lnTo>
                <a:lnTo>
                  <a:pt x="319245" y="9358"/>
                </a:lnTo>
                <a:lnTo>
                  <a:pt x="320388" y="8550"/>
                </a:lnTo>
                <a:lnTo>
                  <a:pt x="322387" y="6768"/>
                </a:lnTo>
                <a:lnTo>
                  <a:pt x="324696" y="5164"/>
                </a:lnTo>
                <a:lnTo>
                  <a:pt x="329235" y="3374"/>
                </a:lnTo>
                <a:lnTo>
                  <a:pt x="336738" y="355"/>
                </a:lnTo>
                <a:lnTo>
                  <a:pt x="343779" y="0"/>
                </a:lnTo>
                <a:lnTo>
                  <a:pt x="380118" y="22292"/>
                </a:lnTo>
                <a:lnTo>
                  <a:pt x="381757" y="26159"/>
                </a:lnTo>
                <a:lnTo>
                  <a:pt x="382627" y="28121"/>
                </a:lnTo>
                <a:lnTo>
                  <a:pt x="382622" y="29582"/>
                </a:lnTo>
                <a:lnTo>
                  <a:pt x="383587" y="33063"/>
                </a:lnTo>
                <a:lnTo>
                  <a:pt x="383932" y="34724"/>
                </a:lnTo>
                <a:lnTo>
                  <a:pt x="385911" y="54889"/>
                </a:lnTo>
                <a:lnTo>
                  <a:pt x="347432" y="32834"/>
                </a:lnTo>
                <a:lnTo>
                  <a:pt x="345339" y="33097"/>
                </a:lnTo>
                <a:lnTo>
                  <a:pt x="344065" y="32367"/>
                </a:lnTo>
                <a:lnTo>
                  <a:pt x="342649" y="33020"/>
                </a:lnTo>
                <a:lnTo>
                  <a:pt x="341676" y="33926"/>
                </a:lnTo>
                <a:lnTo>
                  <a:pt x="341466" y="33806"/>
                </a:lnTo>
                <a:lnTo>
                  <a:pt x="340563" y="34752"/>
                </a:lnTo>
                <a:lnTo>
                  <a:pt x="340287" y="34594"/>
                </a:lnTo>
                <a:lnTo>
                  <a:pt x="306925" y="93054"/>
                </a:lnTo>
                <a:lnTo>
                  <a:pt x="298781" y="107416"/>
                </a:lnTo>
                <a:lnTo>
                  <a:pt x="338982" y="130457"/>
                </a:lnTo>
                <a:lnTo>
                  <a:pt x="280828" y="146896"/>
                </a:lnTo>
                <a:lnTo>
                  <a:pt x="280312" y="146600"/>
                </a:lnTo>
                <a:lnTo>
                  <a:pt x="278616" y="147092"/>
                </a:lnTo>
                <a:lnTo>
                  <a:pt x="277758" y="146600"/>
                </a:lnTo>
                <a:lnTo>
                  <a:pt x="276229" y="147187"/>
                </a:lnTo>
                <a:lnTo>
                  <a:pt x="269971" y="158238"/>
                </a:lnTo>
                <a:lnTo>
                  <a:pt x="269032" y="160628"/>
                </a:lnTo>
                <a:lnTo>
                  <a:pt x="268588" y="161837"/>
                </a:lnTo>
                <a:lnTo>
                  <a:pt x="264996" y="168561"/>
                </a:lnTo>
                <a:lnTo>
                  <a:pt x="256889" y="182944"/>
                </a:lnTo>
                <a:lnTo>
                  <a:pt x="256268" y="184052"/>
                </a:lnTo>
                <a:lnTo>
                  <a:pt x="255466" y="185056"/>
                </a:lnTo>
                <a:lnTo>
                  <a:pt x="254107" y="187205"/>
                </a:lnTo>
                <a:lnTo>
                  <a:pt x="252769" y="189366"/>
                </a:lnTo>
                <a:lnTo>
                  <a:pt x="291416" y="211517"/>
                </a:lnTo>
                <a:lnTo>
                  <a:pt x="270889" y="218781"/>
                </a:lnTo>
                <a:lnTo>
                  <a:pt x="231408" y="196152"/>
                </a:lnTo>
                <a:lnTo>
                  <a:pt x="222018" y="195162"/>
                </a:lnTo>
                <a:lnTo>
                  <a:pt x="219996" y="194002"/>
                </a:lnTo>
                <a:lnTo>
                  <a:pt x="217237" y="193885"/>
                </a:lnTo>
                <a:lnTo>
                  <a:pt x="215843" y="194550"/>
                </a:lnTo>
                <a:lnTo>
                  <a:pt x="209862" y="192586"/>
                </a:lnTo>
                <a:lnTo>
                  <a:pt x="182925" y="188857"/>
                </a:lnTo>
                <a:lnTo>
                  <a:pt x="181067" y="190719"/>
                </a:lnTo>
                <a:lnTo>
                  <a:pt x="179341" y="191194"/>
                </a:lnTo>
                <a:lnTo>
                  <a:pt x="154510" y="198919"/>
                </a:lnTo>
                <a:lnTo>
                  <a:pt x="115407" y="176506"/>
                </a:lnTo>
                <a:lnTo>
                  <a:pt x="108313" y="175368"/>
                </a:lnTo>
                <a:lnTo>
                  <a:pt x="104862" y="174853"/>
                </a:lnTo>
                <a:lnTo>
                  <a:pt x="104293" y="174527"/>
                </a:lnTo>
                <a:lnTo>
                  <a:pt x="103061" y="175285"/>
                </a:lnTo>
                <a:lnTo>
                  <a:pt x="100464" y="175260"/>
                </a:lnTo>
                <a:lnTo>
                  <a:pt x="97417" y="173514"/>
                </a:lnTo>
                <a:lnTo>
                  <a:pt x="95595" y="173933"/>
                </a:lnTo>
                <a:lnTo>
                  <a:pt x="83115" y="171172"/>
                </a:lnTo>
                <a:lnTo>
                  <a:pt x="79449" y="170534"/>
                </a:lnTo>
                <a:lnTo>
                  <a:pt x="76716" y="170432"/>
                </a:lnTo>
                <a:lnTo>
                  <a:pt x="63294" y="168594"/>
                </a:lnTo>
                <a:lnTo>
                  <a:pt x="59541" y="167906"/>
                </a:lnTo>
                <a:lnTo>
                  <a:pt x="58376" y="167239"/>
                </a:lnTo>
                <a:lnTo>
                  <a:pt x="56453" y="167601"/>
                </a:lnTo>
                <a:lnTo>
                  <a:pt x="53537" y="167393"/>
                </a:lnTo>
                <a:lnTo>
                  <a:pt x="41153" y="164686"/>
                </a:lnTo>
                <a:lnTo>
                  <a:pt x="38907" y="163399"/>
                </a:lnTo>
                <a:lnTo>
                  <a:pt x="37119" y="163838"/>
                </a:lnTo>
                <a:lnTo>
                  <a:pt x="35941" y="164626"/>
                </a:lnTo>
                <a:lnTo>
                  <a:pt x="34025" y="166456"/>
                </a:lnTo>
                <a:lnTo>
                  <a:pt x="33503" y="167621"/>
                </a:lnTo>
                <a:lnTo>
                  <a:pt x="33060" y="168830"/>
                </a:lnTo>
                <a:lnTo>
                  <a:pt x="33361" y="170467"/>
                </a:lnTo>
                <a:lnTo>
                  <a:pt x="33758" y="172158"/>
                </a:lnTo>
                <a:lnTo>
                  <a:pt x="34183" y="172402"/>
                </a:lnTo>
                <a:lnTo>
                  <a:pt x="35473" y="174605"/>
                </a:lnTo>
                <a:lnTo>
                  <a:pt x="38274" y="177674"/>
                </a:lnTo>
                <a:lnTo>
                  <a:pt x="41912" y="179759"/>
                </a:lnTo>
                <a:lnTo>
                  <a:pt x="52042" y="191421"/>
                </a:lnTo>
                <a:lnTo>
                  <a:pt x="56165" y="195248"/>
                </a:lnTo>
                <a:lnTo>
                  <a:pt x="94917" y="217459"/>
                </a:lnTo>
                <a:lnTo>
                  <a:pt x="81674" y="221580"/>
                </a:lnTo>
                <a:lnTo>
                  <a:pt x="84304" y="224551"/>
                </a:lnTo>
                <a:lnTo>
                  <a:pt x="85280" y="225110"/>
                </a:lnTo>
                <a:lnTo>
                  <a:pt x="88002" y="228134"/>
                </a:lnTo>
                <a:lnTo>
                  <a:pt x="96786" y="236097"/>
                </a:lnTo>
                <a:lnTo>
                  <a:pt x="136642" y="258941"/>
                </a:lnTo>
                <a:lnTo>
                  <a:pt x="122707" y="262664"/>
                </a:lnTo>
                <a:lnTo>
                  <a:pt x="149861" y="291403"/>
                </a:lnTo>
                <a:lnTo>
                  <a:pt x="186526" y="312418"/>
                </a:lnTo>
                <a:lnTo>
                  <a:pt x="174298" y="317120"/>
                </a:lnTo>
                <a:lnTo>
                  <a:pt x="176686" y="321416"/>
                </a:lnTo>
                <a:lnTo>
                  <a:pt x="176507" y="327169"/>
                </a:lnTo>
                <a:lnTo>
                  <a:pt x="174109" y="331650"/>
                </a:lnTo>
                <a:lnTo>
                  <a:pt x="171681" y="336113"/>
                </a:lnTo>
                <a:lnTo>
                  <a:pt x="169221" y="340559"/>
                </a:lnTo>
                <a:lnTo>
                  <a:pt x="205396" y="361293"/>
                </a:lnTo>
                <a:lnTo>
                  <a:pt x="150604" y="384049"/>
                </a:lnTo>
                <a:lnTo>
                  <a:pt x="149321" y="384777"/>
                </a:lnTo>
                <a:lnTo>
                  <a:pt x="147012" y="384918"/>
                </a:lnTo>
                <a:lnTo>
                  <a:pt x="145308" y="385405"/>
                </a:lnTo>
                <a:lnTo>
                  <a:pt x="144174" y="384755"/>
                </a:lnTo>
                <a:lnTo>
                  <a:pt x="134175" y="402445"/>
                </a:lnTo>
                <a:lnTo>
                  <a:pt x="130425" y="409079"/>
                </a:lnTo>
                <a:lnTo>
                  <a:pt x="167204" y="430160"/>
                </a:lnTo>
                <a:lnTo>
                  <a:pt x="104799" y="454407"/>
                </a:lnTo>
                <a:lnTo>
                  <a:pt x="99176" y="464359"/>
                </a:lnTo>
                <a:lnTo>
                  <a:pt x="169729" y="504798"/>
                </a:lnTo>
                <a:lnTo>
                  <a:pt x="157498" y="510962"/>
                </a:lnTo>
                <a:lnTo>
                  <a:pt x="123117" y="491256"/>
                </a:lnTo>
                <a:lnTo>
                  <a:pt x="98915" y="499341"/>
                </a:lnTo>
                <a:lnTo>
                  <a:pt x="75423" y="506369"/>
                </a:lnTo>
                <a:lnTo>
                  <a:pt x="74234" y="508616"/>
                </a:lnTo>
                <a:lnTo>
                  <a:pt x="74392" y="508706"/>
                </a:lnTo>
                <a:lnTo>
                  <a:pt x="73887" y="509881"/>
                </a:lnTo>
                <a:lnTo>
                  <a:pt x="74461" y="510209"/>
                </a:lnTo>
                <a:lnTo>
                  <a:pt x="75484" y="512260"/>
                </a:lnTo>
                <a:lnTo>
                  <a:pt x="112869" y="533688"/>
                </a:lnTo>
                <a:lnTo>
                  <a:pt x="104520" y="537685"/>
                </a:lnTo>
                <a:lnTo>
                  <a:pt x="95091" y="542527"/>
                </a:lnTo>
                <a:lnTo>
                  <a:pt x="93938" y="543331"/>
                </a:lnTo>
                <a:lnTo>
                  <a:pt x="93369" y="543005"/>
                </a:lnTo>
                <a:lnTo>
                  <a:pt x="90442" y="544255"/>
                </a:lnTo>
                <a:lnTo>
                  <a:pt x="87734" y="545630"/>
                </a:lnTo>
                <a:lnTo>
                  <a:pt x="82373" y="546949"/>
                </a:lnTo>
                <a:lnTo>
                  <a:pt x="79697" y="546879"/>
                </a:lnTo>
                <a:lnTo>
                  <a:pt x="77528" y="547100"/>
                </a:lnTo>
                <a:lnTo>
                  <a:pt x="74914" y="547065"/>
                </a:lnTo>
                <a:lnTo>
                  <a:pt x="73587" y="546305"/>
                </a:lnTo>
                <a:lnTo>
                  <a:pt x="70193" y="545823"/>
                </a:lnTo>
                <a:lnTo>
                  <a:pt x="67377" y="545673"/>
                </a:lnTo>
                <a:close/>
              </a:path>
              <a:path w="579119" h="568325">
                <a:moveTo>
                  <a:pt x="338982" y="130457"/>
                </a:moveTo>
                <a:lnTo>
                  <a:pt x="298781" y="107416"/>
                </a:lnTo>
                <a:lnTo>
                  <a:pt x="356716" y="90853"/>
                </a:lnTo>
                <a:lnTo>
                  <a:pt x="350944" y="39238"/>
                </a:lnTo>
                <a:lnTo>
                  <a:pt x="350630" y="37594"/>
                </a:lnTo>
                <a:lnTo>
                  <a:pt x="350306" y="37409"/>
                </a:lnTo>
                <a:lnTo>
                  <a:pt x="350434" y="36018"/>
                </a:lnTo>
                <a:lnTo>
                  <a:pt x="349458" y="35459"/>
                </a:lnTo>
                <a:lnTo>
                  <a:pt x="348658" y="33536"/>
                </a:lnTo>
                <a:lnTo>
                  <a:pt x="385911" y="54889"/>
                </a:lnTo>
                <a:lnTo>
                  <a:pt x="392154" y="118483"/>
                </a:lnTo>
                <a:lnTo>
                  <a:pt x="392043" y="119884"/>
                </a:lnTo>
                <a:lnTo>
                  <a:pt x="392450" y="120117"/>
                </a:lnTo>
                <a:lnTo>
                  <a:pt x="393041" y="126311"/>
                </a:lnTo>
                <a:lnTo>
                  <a:pt x="392974" y="127737"/>
                </a:lnTo>
                <a:lnTo>
                  <a:pt x="393513" y="128045"/>
                </a:lnTo>
                <a:lnTo>
                  <a:pt x="393687" y="129609"/>
                </a:lnTo>
                <a:lnTo>
                  <a:pt x="393851" y="132630"/>
                </a:lnTo>
                <a:lnTo>
                  <a:pt x="395190" y="145109"/>
                </a:lnTo>
                <a:lnTo>
                  <a:pt x="359506" y="124656"/>
                </a:lnTo>
                <a:lnTo>
                  <a:pt x="338982" y="130457"/>
                </a:lnTo>
                <a:close/>
              </a:path>
              <a:path w="579119" h="568325">
                <a:moveTo>
                  <a:pt x="488241" y="243821"/>
                </a:moveTo>
                <a:lnTo>
                  <a:pt x="400014" y="193252"/>
                </a:lnTo>
                <a:lnTo>
                  <a:pt x="401994" y="192923"/>
                </a:lnTo>
                <a:lnTo>
                  <a:pt x="403014" y="193508"/>
                </a:lnTo>
                <a:lnTo>
                  <a:pt x="404758" y="193043"/>
                </a:lnTo>
                <a:lnTo>
                  <a:pt x="471230" y="204794"/>
                </a:lnTo>
                <a:lnTo>
                  <a:pt x="514241" y="211881"/>
                </a:lnTo>
                <a:lnTo>
                  <a:pt x="525409" y="213891"/>
                </a:lnTo>
                <a:lnTo>
                  <a:pt x="530506" y="215349"/>
                </a:lnTo>
                <a:lnTo>
                  <a:pt x="531158" y="215722"/>
                </a:lnTo>
                <a:lnTo>
                  <a:pt x="532464" y="215007"/>
                </a:lnTo>
                <a:lnTo>
                  <a:pt x="537320" y="216327"/>
                </a:lnTo>
                <a:lnTo>
                  <a:pt x="541848" y="217458"/>
                </a:lnTo>
                <a:lnTo>
                  <a:pt x="545045" y="217827"/>
                </a:lnTo>
                <a:lnTo>
                  <a:pt x="546963" y="218926"/>
                </a:lnTo>
                <a:lnTo>
                  <a:pt x="550641" y="219570"/>
                </a:lnTo>
                <a:lnTo>
                  <a:pt x="553526" y="221224"/>
                </a:lnTo>
                <a:lnTo>
                  <a:pt x="556824" y="221650"/>
                </a:lnTo>
                <a:lnTo>
                  <a:pt x="578685" y="257601"/>
                </a:lnTo>
                <a:lnTo>
                  <a:pt x="577253" y="268491"/>
                </a:lnTo>
                <a:lnTo>
                  <a:pt x="575846" y="272076"/>
                </a:lnTo>
                <a:lnTo>
                  <a:pt x="538003" y="250386"/>
                </a:lnTo>
                <a:lnTo>
                  <a:pt x="535398" y="250356"/>
                </a:lnTo>
                <a:lnTo>
                  <a:pt x="530130" y="248801"/>
                </a:lnTo>
                <a:lnTo>
                  <a:pt x="526009" y="247903"/>
                </a:lnTo>
                <a:lnTo>
                  <a:pt x="525361" y="247531"/>
                </a:lnTo>
                <a:lnTo>
                  <a:pt x="521464" y="246761"/>
                </a:lnTo>
                <a:lnTo>
                  <a:pt x="492684" y="241976"/>
                </a:lnTo>
                <a:lnTo>
                  <a:pt x="488241" y="243821"/>
                </a:lnTo>
                <a:close/>
              </a:path>
              <a:path w="579119" h="568325">
                <a:moveTo>
                  <a:pt x="291416" y="211517"/>
                </a:moveTo>
                <a:lnTo>
                  <a:pt x="252769" y="189366"/>
                </a:lnTo>
                <a:lnTo>
                  <a:pt x="280399" y="180318"/>
                </a:lnTo>
                <a:lnTo>
                  <a:pt x="307814" y="171146"/>
                </a:lnTo>
                <a:lnTo>
                  <a:pt x="335636" y="160744"/>
                </a:lnTo>
                <a:lnTo>
                  <a:pt x="362591" y="151309"/>
                </a:lnTo>
                <a:lnTo>
                  <a:pt x="362471" y="148312"/>
                </a:lnTo>
                <a:lnTo>
                  <a:pt x="361443" y="140404"/>
                </a:lnTo>
                <a:lnTo>
                  <a:pt x="361484" y="138964"/>
                </a:lnTo>
                <a:lnTo>
                  <a:pt x="360936" y="138650"/>
                </a:lnTo>
                <a:lnTo>
                  <a:pt x="359506" y="124656"/>
                </a:lnTo>
                <a:lnTo>
                  <a:pt x="395190" y="145109"/>
                </a:lnTo>
                <a:lnTo>
                  <a:pt x="395285" y="146627"/>
                </a:lnTo>
                <a:lnTo>
                  <a:pt x="395591" y="148266"/>
                </a:lnTo>
                <a:lnTo>
                  <a:pt x="395725" y="149807"/>
                </a:lnTo>
                <a:lnTo>
                  <a:pt x="395689" y="151250"/>
                </a:lnTo>
                <a:lnTo>
                  <a:pt x="396302" y="157456"/>
                </a:lnTo>
                <a:lnTo>
                  <a:pt x="396200" y="158862"/>
                </a:lnTo>
                <a:lnTo>
                  <a:pt x="397095" y="162303"/>
                </a:lnTo>
                <a:lnTo>
                  <a:pt x="399317" y="188461"/>
                </a:lnTo>
                <a:lnTo>
                  <a:pt x="400014" y="193252"/>
                </a:lnTo>
                <a:lnTo>
                  <a:pt x="488241" y="243821"/>
                </a:lnTo>
                <a:lnTo>
                  <a:pt x="476394" y="248741"/>
                </a:lnTo>
                <a:lnTo>
                  <a:pt x="365898" y="185408"/>
                </a:lnTo>
                <a:lnTo>
                  <a:pt x="318259" y="202018"/>
                </a:lnTo>
                <a:lnTo>
                  <a:pt x="291416" y="211517"/>
                </a:lnTo>
                <a:close/>
              </a:path>
              <a:path w="579119" h="568325">
                <a:moveTo>
                  <a:pt x="167204" y="430160"/>
                </a:moveTo>
                <a:lnTo>
                  <a:pt x="130425" y="409079"/>
                </a:lnTo>
                <a:lnTo>
                  <a:pt x="537451" y="251533"/>
                </a:lnTo>
                <a:lnTo>
                  <a:pt x="538713" y="250793"/>
                </a:lnTo>
                <a:lnTo>
                  <a:pt x="575846" y="272076"/>
                </a:lnTo>
                <a:lnTo>
                  <a:pt x="573502" y="278052"/>
                </a:lnTo>
                <a:lnTo>
                  <a:pt x="569774" y="284698"/>
                </a:lnTo>
                <a:lnTo>
                  <a:pt x="564273" y="290328"/>
                </a:lnTo>
                <a:lnTo>
                  <a:pt x="557946" y="294021"/>
                </a:lnTo>
                <a:lnTo>
                  <a:pt x="533395" y="307761"/>
                </a:lnTo>
                <a:lnTo>
                  <a:pt x="532953" y="307508"/>
                </a:lnTo>
                <a:lnTo>
                  <a:pt x="531844" y="308336"/>
                </a:lnTo>
                <a:lnTo>
                  <a:pt x="456544" y="350078"/>
                </a:lnTo>
                <a:lnTo>
                  <a:pt x="422915" y="330803"/>
                </a:lnTo>
                <a:lnTo>
                  <a:pt x="167204" y="430160"/>
                </a:lnTo>
                <a:close/>
              </a:path>
              <a:path w="579119" h="568325">
                <a:moveTo>
                  <a:pt x="186526" y="312418"/>
                </a:moveTo>
                <a:lnTo>
                  <a:pt x="149861" y="291403"/>
                </a:lnTo>
                <a:lnTo>
                  <a:pt x="368543" y="207418"/>
                </a:lnTo>
                <a:lnTo>
                  <a:pt x="367509" y="202434"/>
                </a:lnTo>
                <a:lnTo>
                  <a:pt x="367070" y="193399"/>
                </a:lnTo>
                <a:lnTo>
                  <a:pt x="365898" y="185408"/>
                </a:lnTo>
                <a:lnTo>
                  <a:pt x="476394" y="248741"/>
                </a:lnTo>
                <a:lnTo>
                  <a:pt x="467509" y="252432"/>
                </a:lnTo>
                <a:lnTo>
                  <a:pt x="431760" y="231941"/>
                </a:lnTo>
                <a:lnTo>
                  <a:pt x="408148" y="227190"/>
                </a:lnTo>
                <a:lnTo>
                  <a:pt x="186526" y="312418"/>
                </a:lnTo>
                <a:close/>
              </a:path>
              <a:path w="579119" h="568325">
                <a:moveTo>
                  <a:pt x="205396" y="361293"/>
                </a:moveTo>
                <a:lnTo>
                  <a:pt x="169221" y="340559"/>
                </a:lnTo>
                <a:lnTo>
                  <a:pt x="431760" y="231941"/>
                </a:lnTo>
                <a:lnTo>
                  <a:pt x="467509" y="252432"/>
                </a:lnTo>
                <a:lnTo>
                  <a:pt x="205396" y="361293"/>
                </a:lnTo>
                <a:close/>
              </a:path>
              <a:path w="579119" h="568325">
                <a:moveTo>
                  <a:pt x="136642" y="258941"/>
                </a:moveTo>
                <a:lnTo>
                  <a:pt x="96786" y="236097"/>
                </a:lnTo>
                <a:lnTo>
                  <a:pt x="98079" y="235374"/>
                </a:lnTo>
                <a:lnTo>
                  <a:pt x="99564" y="234761"/>
                </a:lnTo>
                <a:lnTo>
                  <a:pt x="133335" y="226305"/>
                </a:lnTo>
                <a:lnTo>
                  <a:pt x="166474" y="216023"/>
                </a:lnTo>
                <a:lnTo>
                  <a:pt x="198748" y="206709"/>
                </a:lnTo>
                <a:lnTo>
                  <a:pt x="231408" y="196152"/>
                </a:lnTo>
                <a:lnTo>
                  <a:pt x="270889" y="218781"/>
                </a:lnTo>
                <a:lnTo>
                  <a:pt x="269310" y="219340"/>
                </a:lnTo>
                <a:lnTo>
                  <a:pt x="220997" y="234099"/>
                </a:lnTo>
                <a:lnTo>
                  <a:pt x="171480" y="249633"/>
                </a:lnTo>
                <a:lnTo>
                  <a:pt x="136642" y="258941"/>
                </a:lnTo>
                <a:close/>
              </a:path>
              <a:path w="579119" h="568325">
                <a:moveTo>
                  <a:pt x="169729" y="504798"/>
                </a:moveTo>
                <a:lnTo>
                  <a:pt x="99176" y="464359"/>
                </a:lnTo>
                <a:lnTo>
                  <a:pt x="146544" y="450522"/>
                </a:lnTo>
                <a:lnTo>
                  <a:pt x="194806" y="435733"/>
                </a:lnTo>
                <a:lnTo>
                  <a:pt x="338930" y="395379"/>
                </a:lnTo>
                <a:lnTo>
                  <a:pt x="386636" y="383200"/>
                </a:lnTo>
                <a:lnTo>
                  <a:pt x="384278" y="356964"/>
                </a:lnTo>
                <a:lnTo>
                  <a:pt x="385461" y="354714"/>
                </a:lnTo>
                <a:lnTo>
                  <a:pt x="386644" y="352464"/>
                </a:lnTo>
                <a:lnTo>
                  <a:pt x="387827" y="350215"/>
                </a:lnTo>
                <a:lnTo>
                  <a:pt x="422915" y="330803"/>
                </a:lnTo>
                <a:lnTo>
                  <a:pt x="456544" y="350078"/>
                </a:lnTo>
                <a:lnTo>
                  <a:pt x="418894" y="370949"/>
                </a:lnTo>
                <a:lnTo>
                  <a:pt x="425195" y="436041"/>
                </a:lnTo>
                <a:lnTo>
                  <a:pt x="390259" y="416017"/>
                </a:lnTo>
                <a:lnTo>
                  <a:pt x="367149" y="421801"/>
                </a:lnTo>
                <a:lnTo>
                  <a:pt x="343437" y="428703"/>
                </a:lnTo>
                <a:lnTo>
                  <a:pt x="320387" y="434521"/>
                </a:lnTo>
                <a:lnTo>
                  <a:pt x="296740" y="441461"/>
                </a:lnTo>
                <a:lnTo>
                  <a:pt x="308561" y="452628"/>
                </a:lnTo>
                <a:lnTo>
                  <a:pt x="355599" y="479589"/>
                </a:lnTo>
                <a:lnTo>
                  <a:pt x="337059" y="482137"/>
                </a:lnTo>
                <a:lnTo>
                  <a:pt x="341505" y="487612"/>
                </a:lnTo>
                <a:lnTo>
                  <a:pt x="351220" y="497572"/>
                </a:lnTo>
                <a:lnTo>
                  <a:pt x="389586" y="519563"/>
                </a:lnTo>
                <a:lnTo>
                  <a:pt x="383906" y="520699"/>
                </a:lnTo>
                <a:lnTo>
                  <a:pt x="380360" y="521594"/>
                </a:lnTo>
                <a:lnTo>
                  <a:pt x="262861" y="454247"/>
                </a:lnTo>
                <a:lnTo>
                  <a:pt x="240466" y="466296"/>
                </a:lnTo>
                <a:lnTo>
                  <a:pt x="229276" y="471593"/>
                </a:lnTo>
                <a:lnTo>
                  <a:pt x="214921" y="480930"/>
                </a:lnTo>
                <a:lnTo>
                  <a:pt x="212301" y="482356"/>
                </a:lnTo>
                <a:lnTo>
                  <a:pt x="211710" y="482018"/>
                </a:lnTo>
                <a:lnTo>
                  <a:pt x="210426" y="482746"/>
                </a:lnTo>
                <a:lnTo>
                  <a:pt x="208949" y="483363"/>
                </a:lnTo>
                <a:lnTo>
                  <a:pt x="207087" y="485223"/>
                </a:lnTo>
                <a:lnTo>
                  <a:pt x="198376" y="490477"/>
                </a:lnTo>
                <a:lnTo>
                  <a:pt x="191492" y="493851"/>
                </a:lnTo>
                <a:lnTo>
                  <a:pt x="190217" y="494584"/>
                </a:lnTo>
                <a:lnTo>
                  <a:pt x="189512" y="494180"/>
                </a:lnTo>
                <a:lnTo>
                  <a:pt x="187457" y="495929"/>
                </a:lnTo>
                <a:lnTo>
                  <a:pt x="183238" y="497902"/>
                </a:lnTo>
                <a:lnTo>
                  <a:pt x="173046" y="503771"/>
                </a:lnTo>
                <a:lnTo>
                  <a:pt x="171403" y="504293"/>
                </a:lnTo>
                <a:lnTo>
                  <a:pt x="169729" y="504798"/>
                </a:lnTo>
                <a:close/>
              </a:path>
              <a:path w="579119" h="568325">
                <a:moveTo>
                  <a:pt x="94917" y="217459"/>
                </a:moveTo>
                <a:lnTo>
                  <a:pt x="56165" y="195248"/>
                </a:lnTo>
                <a:lnTo>
                  <a:pt x="115407" y="176506"/>
                </a:lnTo>
                <a:lnTo>
                  <a:pt x="154510" y="198919"/>
                </a:lnTo>
                <a:lnTo>
                  <a:pt x="94917" y="217459"/>
                </a:lnTo>
                <a:close/>
              </a:path>
              <a:path w="579119" h="568325">
                <a:moveTo>
                  <a:pt x="355599" y="479589"/>
                </a:moveTo>
                <a:lnTo>
                  <a:pt x="308561" y="452628"/>
                </a:lnTo>
                <a:lnTo>
                  <a:pt x="391352" y="441528"/>
                </a:lnTo>
                <a:lnTo>
                  <a:pt x="392836" y="442379"/>
                </a:lnTo>
                <a:lnTo>
                  <a:pt x="390259" y="416017"/>
                </a:lnTo>
                <a:lnTo>
                  <a:pt x="425195" y="436041"/>
                </a:lnTo>
                <a:lnTo>
                  <a:pt x="427145" y="456189"/>
                </a:lnTo>
                <a:lnTo>
                  <a:pt x="427770" y="458011"/>
                </a:lnTo>
                <a:lnTo>
                  <a:pt x="427304" y="460671"/>
                </a:lnTo>
                <a:lnTo>
                  <a:pt x="427670" y="462345"/>
                </a:lnTo>
                <a:lnTo>
                  <a:pt x="427725" y="465304"/>
                </a:lnTo>
                <a:lnTo>
                  <a:pt x="428110" y="471380"/>
                </a:lnTo>
                <a:lnTo>
                  <a:pt x="429897" y="482651"/>
                </a:lnTo>
                <a:lnTo>
                  <a:pt x="429830" y="484076"/>
                </a:lnTo>
                <a:lnTo>
                  <a:pt x="430377" y="484390"/>
                </a:lnTo>
                <a:lnTo>
                  <a:pt x="430446" y="485893"/>
                </a:lnTo>
                <a:lnTo>
                  <a:pt x="431161" y="493622"/>
                </a:lnTo>
                <a:lnTo>
                  <a:pt x="395851" y="473384"/>
                </a:lnTo>
                <a:lnTo>
                  <a:pt x="394708" y="474192"/>
                </a:lnTo>
                <a:lnTo>
                  <a:pt x="394147" y="473871"/>
                </a:lnTo>
                <a:lnTo>
                  <a:pt x="392680" y="474493"/>
                </a:lnTo>
                <a:lnTo>
                  <a:pt x="355599" y="479589"/>
                </a:lnTo>
                <a:close/>
              </a:path>
              <a:path w="579119" h="568325">
                <a:moveTo>
                  <a:pt x="389586" y="519563"/>
                </a:moveTo>
                <a:lnTo>
                  <a:pt x="351220" y="497572"/>
                </a:lnTo>
                <a:lnTo>
                  <a:pt x="361975" y="493490"/>
                </a:lnTo>
                <a:lnTo>
                  <a:pt x="373298" y="489733"/>
                </a:lnTo>
                <a:lnTo>
                  <a:pt x="385167" y="486290"/>
                </a:lnTo>
                <a:lnTo>
                  <a:pt x="396999" y="484288"/>
                </a:lnTo>
                <a:lnTo>
                  <a:pt x="397018" y="482835"/>
                </a:lnTo>
                <a:lnTo>
                  <a:pt x="395851" y="473384"/>
                </a:lnTo>
                <a:lnTo>
                  <a:pt x="431161" y="493622"/>
                </a:lnTo>
                <a:lnTo>
                  <a:pt x="432019" y="502897"/>
                </a:lnTo>
                <a:lnTo>
                  <a:pt x="431917" y="504302"/>
                </a:lnTo>
                <a:lnTo>
                  <a:pt x="431692" y="505637"/>
                </a:lnTo>
                <a:lnTo>
                  <a:pt x="432993" y="512238"/>
                </a:lnTo>
                <a:lnTo>
                  <a:pt x="432948" y="513676"/>
                </a:lnTo>
                <a:lnTo>
                  <a:pt x="432754" y="515029"/>
                </a:lnTo>
                <a:lnTo>
                  <a:pt x="432819" y="529704"/>
                </a:lnTo>
                <a:lnTo>
                  <a:pt x="431862" y="536475"/>
                </a:lnTo>
                <a:lnTo>
                  <a:pt x="399478" y="517914"/>
                </a:lnTo>
                <a:lnTo>
                  <a:pt x="391480" y="519184"/>
                </a:lnTo>
                <a:lnTo>
                  <a:pt x="389586" y="519563"/>
                </a:lnTo>
                <a:close/>
              </a:path>
              <a:path w="579119" h="568325">
                <a:moveTo>
                  <a:pt x="425020" y="551583"/>
                </a:moveTo>
                <a:lnTo>
                  <a:pt x="392853" y="533146"/>
                </a:lnTo>
                <a:lnTo>
                  <a:pt x="394041" y="532363"/>
                </a:lnTo>
                <a:lnTo>
                  <a:pt x="394970" y="531431"/>
                </a:lnTo>
                <a:lnTo>
                  <a:pt x="396808" y="528093"/>
                </a:lnTo>
                <a:lnTo>
                  <a:pt x="398403" y="526080"/>
                </a:lnTo>
                <a:lnTo>
                  <a:pt x="399692" y="525355"/>
                </a:lnTo>
                <a:lnTo>
                  <a:pt x="400088" y="522654"/>
                </a:lnTo>
                <a:lnTo>
                  <a:pt x="399612" y="520918"/>
                </a:lnTo>
                <a:lnTo>
                  <a:pt x="399478" y="517914"/>
                </a:lnTo>
                <a:lnTo>
                  <a:pt x="431862" y="536475"/>
                </a:lnTo>
                <a:lnTo>
                  <a:pt x="431096" y="541891"/>
                </a:lnTo>
                <a:lnTo>
                  <a:pt x="430555" y="543045"/>
                </a:lnTo>
                <a:lnTo>
                  <a:pt x="430014" y="544198"/>
                </a:lnTo>
                <a:lnTo>
                  <a:pt x="429473" y="545352"/>
                </a:lnTo>
                <a:lnTo>
                  <a:pt x="428932" y="546506"/>
                </a:lnTo>
                <a:lnTo>
                  <a:pt x="428392" y="547660"/>
                </a:lnTo>
                <a:lnTo>
                  <a:pt x="427851" y="548814"/>
                </a:lnTo>
                <a:lnTo>
                  <a:pt x="427310" y="549968"/>
                </a:lnTo>
                <a:lnTo>
                  <a:pt x="425020" y="551583"/>
                </a:lnTo>
                <a:close/>
              </a:path>
              <a:path w="579119" h="568325">
                <a:moveTo>
                  <a:pt x="385386" y="566925"/>
                </a:moveTo>
                <a:lnTo>
                  <a:pt x="368172" y="557059"/>
                </a:lnTo>
                <a:lnTo>
                  <a:pt x="364391" y="553428"/>
                </a:lnTo>
                <a:lnTo>
                  <a:pt x="355464" y="548311"/>
                </a:lnTo>
                <a:lnTo>
                  <a:pt x="348835" y="541584"/>
                </a:lnTo>
                <a:lnTo>
                  <a:pt x="342459" y="536465"/>
                </a:lnTo>
                <a:lnTo>
                  <a:pt x="336330" y="530025"/>
                </a:lnTo>
                <a:lnTo>
                  <a:pt x="322974" y="515051"/>
                </a:lnTo>
                <a:lnTo>
                  <a:pt x="308121" y="500682"/>
                </a:lnTo>
                <a:lnTo>
                  <a:pt x="301171" y="493771"/>
                </a:lnTo>
                <a:lnTo>
                  <a:pt x="299884" y="493033"/>
                </a:lnTo>
                <a:lnTo>
                  <a:pt x="296213" y="488001"/>
                </a:lnTo>
                <a:lnTo>
                  <a:pt x="294269" y="486887"/>
                </a:lnTo>
                <a:lnTo>
                  <a:pt x="291582" y="483883"/>
                </a:lnTo>
                <a:lnTo>
                  <a:pt x="282362" y="474207"/>
                </a:lnTo>
                <a:lnTo>
                  <a:pt x="281372" y="473640"/>
                </a:lnTo>
                <a:lnTo>
                  <a:pt x="281085" y="472011"/>
                </a:lnTo>
                <a:lnTo>
                  <a:pt x="262861" y="454247"/>
                </a:lnTo>
                <a:lnTo>
                  <a:pt x="380360" y="521594"/>
                </a:lnTo>
                <a:lnTo>
                  <a:pt x="376814" y="522489"/>
                </a:lnTo>
                <a:lnTo>
                  <a:pt x="381376" y="525103"/>
                </a:lnTo>
                <a:lnTo>
                  <a:pt x="392853" y="533146"/>
                </a:lnTo>
                <a:lnTo>
                  <a:pt x="425020" y="551583"/>
                </a:lnTo>
                <a:lnTo>
                  <a:pt x="419294" y="555620"/>
                </a:lnTo>
                <a:lnTo>
                  <a:pt x="418093" y="556396"/>
                </a:lnTo>
                <a:lnTo>
                  <a:pt x="417445" y="556024"/>
                </a:lnTo>
                <a:lnTo>
                  <a:pt x="416087" y="556710"/>
                </a:lnTo>
                <a:lnTo>
                  <a:pt x="414992" y="557545"/>
                </a:lnTo>
                <a:lnTo>
                  <a:pt x="413804" y="558329"/>
                </a:lnTo>
                <a:lnTo>
                  <a:pt x="411906" y="560168"/>
                </a:lnTo>
                <a:lnTo>
                  <a:pt x="410920" y="561067"/>
                </a:lnTo>
                <a:lnTo>
                  <a:pt x="409798" y="561888"/>
                </a:lnTo>
                <a:lnTo>
                  <a:pt x="407668" y="563595"/>
                </a:lnTo>
                <a:lnTo>
                  <a:pt x="405280" y="565154"/>
                </a:lnTo>
                <a:lnTo>
                  <a:pt x="402292" y="566369"/>
                </a:lnTo>
                <a:lnTo>
                  <a:pt x="392690" y="568184"/>
                </a:lnTo>
                <a:lnTo>
                  <a:pt x="385386" y="566925"/>
                </a:lnTo>
                <a:close/>
              </a:path>
              <a:path w="579119" h="568325">
                <a:moveTo>
                  <a:pt x="112869" y="533688"/>
                </a:moveTo>
                <a:lnTo>
                  <a:pt x="78719" y="514114"/>
                </a:lnTo>
                <a:lnTo>
                  <a:pt x="80121" y="513454"/>
                </a:lnTo>
                <a:lnTo>
                  <a:pt x="89734" y="508717"/>
                </a:lnTo>
                <a:lnTo>
                  <a:pt x="108189" y="498802"/>
                </a:lnTo>
                <a:lnTo>
                  <a:pt x="112903" y="497112"/>
                </a:lnTo>
                <a:lnTo>
                  <a:pt x="123117" y="491256"/>
                </a:lnTo>
                <a:lnTo>
                  <a:pt x="157498" y="510962"/>
                </a:lnTo>
                <a:lnTo>
                  <a:pt x="146626" y="516441"/>
                </a:lnTo>
                <a:lnTo>
                  <a:pt x="134973" y="522936"/>
                </a:lnTo>
                <a:lnTo>
                  <a:pt x="122610" y="529025"/>
                </a:lnTo>
                <a:lnTo>
                  <a:pt x="112869" y="53368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83119" y="9173598"/>
            <a:ext cx="849630" cy="916305"/>
          </a:xfrm>
          <a:custGeom>
            <a:avLst/>
            <a:gdLst/>
            <a:ahLst/>
            <a:cxnLst/>
            <a:rect l="l" t="t" r="r" b="b"/>
            <a:pathLst>
              <a:path w="849630" h="916304">
                <a:moveTo>
                  <a:pt x="581856" y="905724"/>
                </a:moveTo>
                <a:lnTo>
                  <a:pt x="573030" y="911540"/>
                </a:lnTo>
                <a:lnTo>
                  <a:pt x="563076" y="915058"/>
                </a:lnTo>
                <a:lnTo>
                  <a:pt x="552278" y="916091"/>
                </a:lnTo>
                <a:lnTo>
                  <a:pt x="540963" y="915942"/>
                </a:lnTo>
                <a:lnTo>
                  <a:pt x="505724" y="896578"/>
                </a:lnTo>
                <a:lnTo>
                  <a:pt x="504207" y="894536"/>
                </a:lnTo>
                <a:lnTo>
                  <a:pt x="502707" y="892483"/>
                </a:lnTo>
                <a:lnTo>
                  <a:pt x="501954" y="891458"/>
                </a:lnTo>
                <a:lnTo>
                  <a:pt x="497004" y="884073"/>
                </a:lnTo>
                <a:lnTo>
                  <a:pt x="487130" y="869287"/>
                </a:lnTo>
                <a:lnTo>
                  <a:pt x="477961" y="855556"/>
                </a:lnTo>
                <a:lnTo>
                  <a:pt x="469498" y="842882"/>
                </a:lnTo>
                <a:lnTo>
                  <a:pt x="458214" y="825983"/>
                </a:lnTo>
                <a:lnTo>
                  <a:pt x="450535" y="821917"/>
                </a:lnTo>
                <a:lnTo>
                  <a:pt x="444412" y="815305"/>
                </a:lnTo>
                <a:lnTo>
                  <a:pt x="441308" y="808225"/>
                </a:lnTo>
                <a:lnTo>
                  <a:pt x="440588" y="799574"/>
                </a:lnTo>
                <a:lnTo>
                  <a:pt x="430011" y="783729"/>
                </a:lnTo>
                <a:lnTo>
                  <a:pt x="418728" y="766829"/>
                </a:lnTo>
                <a:lnTo>
                  <a:pt x="407446" y="749929"/>
                </a:lnTo>
                <a:lnTo>
                  <a:pt x="396868" y="734085"/>
                </a:lnTo>
                <a:lnTo>
                  <a:pt x="386291" y="718241"/>
                </a:lnTo>
                <a:lnTo>
                  <a:pt x="361027" y="680135"/>
                </a:lnTo>
                <a:lnTo>
                  <a:pt x="360450" y="678994"/>
                </a:lnTo>
                <a:lnTo>
                  <a:pt x="359931" y="677815"/>
                </a:lnTo>
                <a:lnTo>
                  <a:pt x="349867" y="663154"/>
                </a:lnTo>
                <a:lnTo>
                  <a:pt x="348429" y="661059"/>
                </a:lnTo>
                <a:lnTo>
                  <a:pt x="344834" y="655823"/>
                </a:lnTo>
                <a:lnTo>
                  <a:pt x="341959" y="651634"/>
                </a:lnTo>
                <a:lnTo>
                  <a:pt x="259348" y="678700"/>
                </a:lnTo>
                <a:lnTo>
                  <a:pt x="208864" y="693718"/>
                </a:lnTo>
                <a:lnTo>
                  <a:pt x="196189" y="699029"/>
                </a:lnTo>
                <a:lnTo>
                  <a:pt x="194662" y="698515"/>
                </a:lnTo>
                <a:lnTo>
                  <a:pt x="193820" y="699069"/>
                </a:lnTo>
                <a:lnTo>
                  <a:pt x="174157" y="705944"/>
                </a:lnTo>
                <a:lnTo>
                  <a:pt x="156032" y="711805"/>
                </a:lnTo>
                <a:lnTo>
                  <a:pt x="136097" y="717338"/>
                </a:lnTo>
                <a:lnTo>
                  <a:pt x="111325" y="726058"/>
                </a:lnTo>
                <a:lnTo>
                  <a:pt x="108853" y="726166"/>
                </a:lnTo>
                <a:lnTo>
                  <a:pt x="106555" y="726160"/>
                </a:lnTo>
                <a:lnTo>
                  <a:pt x="104808" y="727311"/>
                </a:lnTo>
                <a:lnTo>
                  <a:pt x="103203" y="726848"/>
                </a:lnTo>
                <a:lnTo>
                  <a:pt x="97294" y="729221"/>
                </a:lnTo>
                <a:lnTo>
                  <a:pt x="92227" y="731039"/>
                </a:lnTo>
                <a:lnTo>
                  <a:pt x="86428" y="733340"/>
                </a:lnTo>
                <a:lnTo>
                  <a:pt x="75801" y="735781"/>
                </a:lnTo>
                <a:lnTo>
                  <a:pt x="74889" y="736382"/>
                </a:lnTo>
                <a:lnTo>
                  <a:pt x="71492" y="737099"/>
                </a:lnTo>
                <a:lnTo>
                  <a:pt x="67202" y="738406"/>
                </a:lnTo>
                <a:lnTo>
                  <a:pt x="62882" y="738211"/>
                </a:lnTo>
                <a:lnTo>
                  <a:pt x="23945" y="727368"/>
                </a:lnTo>
                <a:lnTo>
                  <a:pt x="6814" y="708237"/>
                </a:lnTo>
                <a:lnTo>
                  <a:pt x="6174" y="707138"/>
                </a:lnTo>
                <a:lnTo>
                  <a:pt x="5534" y="706039"/>
                </a:lnTo>
                <a:lnTo>
                  <a:pt x="3530" y="699755"/>
                </a:lnTo>
                <a:lnTo>
                  <a:pt x="2973" y="698601"/>
                </a:lnTo>
                <a:lnTo>
                  <a:pt x="2492" y="697397"/>
                </a:lnTo>
                <a:lnTo>
                  <a:pt x="2082" y="696146"/>
                </a:lnTo>
                <a:lnTo>
                  <a:pt x="521" y="688049"/>
                </a:lnTo>
                <a:lnTo>
                  <a:pt x="0" y="679267"/>
                </a:lnTo>
                <a:lnTo>
                  <a:pt x="415" y="669867"/>
                </a:lnTo>
                <a:lnTo>
                  <a:pt x="3063" y="662038"/>
                </a:lnTo>
                <a:lnTo>
                  <a:pt x="2653" y="660787"/>
                </a:lnTo>
                <a:lnTo>
                  <a:pt x="6415" y="653745"/>
                </a:lnTo>
                <a:lnTo>
                  <a:pt x="6647" y="652071"/>
                </a:lnTo>
                <a:lnTo>
                  <a:pt x="8171" y="649546"/>
                </a:lnTo>
                <a:lnTo>
                  <a:pt x="9194" y="647351"/>
                </a:lnTo>
                <a:lnTo>
                  <a:pt x="11545" y="645801"/>
                </a:lnTo>
                <a:lnTo>
                  <a:pt x="17105" y="637574"/>
                </a:lnTo>
                <a:lnTo>
                  <a:pt x="18499" y="636655"/>
                </a:lnTo>
                <a:lnTo>
                  <a:pt x="19194" y="634676"/>
                </a:lnTo>
                <a:lnTo>
                  <a:pt x="23333" y="630428"/>
                </a:lnTo>
                <a:lnTo>
                  <a:pt x="24452" y="628169"/>
                </a:lnTo>
                <a:lnTo>
                  <a:pt x="25377" y="627560"/>
                </a:lnTo>
                <a:lnTo>
                  <a:pt x="25673" y="625843"/>
                </a:lnTo>
                <a:lnTo>
                  <a:pt x="27486" y="623127"/>
                </a:lnTo>
                <a:lnTo>
                  <a:pt x="29529" y="621781"/>
                </a:lnTo>
                <a:lnTo>
                  <a:pt x="34145" y="614176"/>
                </a:lnTo>
                <a:lnTo>
                  <a:pt x="47115" y="598023"/>
                </a:lnTo>
                <a:lnTo>
                  <a:pt x="47136" y="596489"/>
                </a:lnTo>
                <a:lnTo>
                  <a:pt x="49731" y="594779"/>
                </a:lnTo>
                <a:lnTo>
                  <a:pt x="61905" y="577629"/>
                </a:lnTo>
                <a:lnTo>
                  <a:pt x="63301" y="575189"/>
                </a:lnTo>
                <a:lnTo>
                  <a:pt x="64425" y="574448"/>
                </a:lnTo>
                <a:lnTo>
                  <a:pt x="64927" y="572596"/>
                </a:lnTo>
                <a:lnTo>
                  <a:pt x="70786" y="564172"/>
                </a:lnTo>
                <a:lnTo>
                  <a:pt x="76099" y="557628"/>
                </a:lnTo>
                <a:lnTo>
                  <a:pt x="81707" y="550890"/>
                </a:lnTo>
                <a:lnTo>
                  <a:pt x="99205" y="525670"/>
                </a:lnTo>
                <a:lnTo>
                  <a:pt x="106597" y="516235"/>
                </a:lnTo>
                <a:lnTo>
                  <a:pt x="114549" y="504911"/>
                </a:lnTo>
                <a:lnTo>
                  <a:pt x="125052" y="490384"/>
                </a:lnTo>
                <a:lnTo>
                  <a:pt x="131943" y="481280"/>
                </a:lnTo>
                <a:lnTo>
                  <a:pt x="135820" y="475683"/>
                </a:lnTo>
                <a:lnTo>
                  <a:pt x="140374" y="471160"/>
                </a:lnTo>
                <a:lnTo>
                  <a:pt x="173123" y="426763"/>
                </a:lnTo>
                <a:lnTo>
                  <a:pt x="175368" y="422242"/>
                </a:lnTo>
                <a:lnTo>
                  <a:pt x="176768" y="421319"/>
                </a:lnTo>
                <a:lnTo>
                  <a:pt x="178542" y="418629"/>
                </a:lnTo>
                <a:lnTo>
                  <a:pt x="179821" y="417786"/>
                </a:lnTo>
                <a:lnTo>
                  <a:pt x="180670" y="415705"/>
                </a:lnTo>
                <a:lnTo>
                  <a:pt x="41377" y="206347"/>
                </a:lnTo>
                <a:lnTo>
                  <a:pt x="40673" y="205290"/>
                </a:lnTo>
                <a:lnTo>
                  <a:pt x="35873" y="196286"/>
                </a:lnTo>
                <a:lnTo>
                  <a:pt x="34875" y="192381"/>
                </a:lnTo>
                <a:lnTo>
                  <a:pt x="33510" y="188717"/>
                </a:lnTo>
                <a:lnTo>
                  <a:pt x="33844" y="188497"/>
                </a:lnTo>
                <a:lnTo>
                  <a:pt x="33198" y="185880"/>
                </a:lnTo>
                <a:lnTo>
                  <a:pt x="32181" y="181988"/>
                </a:lnTo>
                <a:lnTo>
                  <a:pt x="31620" y="177795"/>
                </a:lnTo>
                <a:lnTo>
                  <a:pt x="31978" y="171475"/>
                </a:lnTo>
                <a:lnTo>
                  <a:pt x="32005" y="169936"/>
                </a:lnTo>
                <a:lnTo>
                  <a:pt x="34189" y="159371"/>
                </a:lnTo>
                <a:lnTo>
                  <a:pt x="60979" y="123464"/>
                </a:lnTo>
                <a:lnTo>
                  <a:pt x="93192" y="114402"/>
                </a:lnTo>
                <a:lnTo>
                  <a:pt x="96197" y="113943"/>
                </a:lnTo>
                <a:lnTo>
                  <a:pt x="99547" y="114777"/>
                </a:lnTo>
                <a:lnTo>
                  <a:pt x="103617" y="115136"/>
                </a:lnTo>
                <a:lnTo>
                  <a:pt x="104766" y="115901"/>
                </a:lnTo>
                <a:lnTo>
                  <a:pt x="110132" y="116927"/>
                </a:lnTo>
                <a:lnTo>
                  <a:pt x="112962" y="118104"/>
                </a:lnTo>
                <a:lnTo>
                  <a:pt x="142274" y="129206"/>
                </a:lnTo>
                <a:lnTo>
                  <a:pt x="85429" y="166669"/>
                </a:lnTo>
                <a:lnTo>
                  <a:pt x="83983" y="169143"/>
                </a:lnTo>
                <a:lnTo>
                  <a:pt x="82113" y="170375"/>
                </a:lnTo>
                <a:lnTo>
                  <a:pt x="82361" y="173254"/>
                </a:lnTo>
                <a:lnTo>
                  <a:pt x="81860" y="173584"/>
                </a:lnTo>
                <a:lnTo>
                  <a:pt x="82334" y="174792"/>
                </a:lnTo>
                <a:lnTo>
                  <a:pt x="82845" y="177498"/>
                </a:lnTo>
                <a:lnTo>
                  <a:pt x="130469" y="249539"/>
                </a:lnTo>
                <a:lnTo>
                  <a:pt x="144543" y="270684"/>
                </a:lnTo>
                <a:lnTo>
                  <a:pt x="152987" y="283371"/>
                </a:lnTo>
                <a:lnTo>
                  <a:pt x="211975" y="244496"/>
                </a:lnTo>
                <a:lnTo>
                  <a:pt x="193794" y="334049"/>
                </a:lnTo>
                <a:lnTo>
                  <a:pt x="193734" y="335609"/>
                </a:lnTo>
                <a:lnTo>
                  <a:pt x="192872" y="337698"/>
                </a:lnTo>
                <a:lnTo>
                  <a:pt x="192312" y="339588"/>
                </a:lnTo>
                <a:lnTo>
                  <a:pt x="191694" y="341517"/>
                </a:lnTo>
                <a:lnTo>
                  <a:pt x="202959" y="358428"/>
                </a:lnTo>
                <a:lnTo>
                  <a:pt x="204832" y="360236"/>
                </a:lnTo>
                <a:lnTo>
                  <a:pt x="205807" y="361114"/>
                </a:lnTo>
                <a:lnTo>
                  <a:pt x="213085" y="371528"/>
                </a:lnTo>
                <a:lnTo>
                  <a:pt x="224989" y="389540"/>
                </a:lnTo>
                <a:lnTo>
                  <a:pt x="226498" y="391587"/>
                </a:lnTo>
                <a:lnTo>
                  <a:pt x="228627" y="394747"/>
                </a:lnTo>
                <a:lnTo>
                  <a:pt x="229101" y="395956"/>
                </a:lnTo>
                <a:lnTo>
                  <a:pt x="229690" y="397088"/>
                </a:lnTo>
                <a:lnTo>
                  <a:pt x="233088" y="402454"/>
                </a:lnTo>
                <a:lnTo>
                  <a:pt x="233716" y="403561"/>
                </a:lnTo>
                <a:lnTo>
                  <a:pt x="289422" y="366850"/>
                </a:lnTo>
                <a:lnTo>
                  <a:pt x="286184" y="390278"/>
                </a:lnTo>
                <a:lnTo>
                  <a:pt x="284519" y="400501"/>
                </a:lnTo>
                <a:lnTo>
                  <a:pt x="228397" y="437487"/>
                </a:lnTo>
                <a:lnTo>
                  <a:pt x="219496" y="447916"/>
                </a:lnTo>
                <a:lnTo>
                  <a:pt x="217227" y="450932"/>
                </a:lnTo>
                <a:lnTo>
                  <a:pt x="214804" y="454050"/>
                </a:lnTo>
                <a:lnTo>
                  <a:pt x="214385" y="455847"/>
                </a:lnTo>
                <a:lnTo>
                  <a:pt x="207933" y="463141"/>
                </a:lnTo>
                <a:lnTo>
                  <a:pt x="183508" y="495969"/>
                </a:lnTo>
                <a:lnTo>
                  <a:pt x="184731" y="499726"/>
                </a:lnTo>
                <a:lnTo>
                  <a:pt x="185222" y="503965"/>
                </a:lnTo>
                <a:lnTo>
                  <a:pt x="178644" y="543283"/>
                </a:lnTo>
                <a:lnTo>
                  <a:pt x="121384" y="581019"/>
                </a:lnTo>
                <a:lnTo>
                  <a:pt x="114924" y="589839"/>
                </a:lnTo>
                <a:lnTo>
                  <a:pt x="111486" y="593626"/>
                </a:lnTo>
                <a:lnTo>
                  <a:pt x="111350" y="595237"/>
                </a:lnTo>
                <a:lnTo>
                  <a:pt x="110470" y="595817"/>
                </a:lnTo>
                <a:lnTo>
                  <a:pt x="108284" y="598778"/>
                </a:lnTo>
                <a:lnTo>
                  <a:pt x="106330" y="601587"/>
                </a:lnTo>
                <a:lnTo>
                  <a:pt x="106130" y="603240"/>
                </a:lnTo>
                <a:lnTo>
                  <a:pt x="103464" y="604997"/>
                </a:lnTo>
                <a:lnTo>
                  <a:pt x="92124" y="621596"/>
                </a:lnTo>
                <a:lnTo>
                  <a:pt x="88372" y="625590"/>
                </a:lnTo>
                <a:lnTo>
                  <a:pt x="85987" y="628682"/>
                </a:lnTo>
                <a:lnTo>
                  <a:pt x="74191" y="645582"/>
                </a:lnTo>
                <a:lnTo>
                  <a:pt x="70310" y="649661"/>
                </a:lnTo>
                <a:lnTo>
                  <a:pt x="69999" y="652908"/>
                </a:lnTo>
                <a:lnTo>
                  <a:pt x="68104" y="654157"/>
                </a:lnTo>
                <a:lnTo>
                  <a:pt x="65450" y="657427"/>
                </a:lnTo>
                <a:lnTo>
                  <a:pt x="53553" y="672872"/>
                </a:lnTo>
                <a:lnTo>
                  <a:pt x="52377" y="673647"/>
                </a:lnTo>
                <a:lnTo>
                  <a:pt x="51939" y="675457"/>
                </a:lnTo>
                <a:lnTo>
                  <a:pt x="51329" y="675859"/>
                </a:lnTo>
                <a:lnTo>
                  <a:pt x="51270" y="677419"/>
                </a:lnTo>
                <a:lnTo>
                  <a:pt x="50658" y="679343"/>
                </a:lnTo>
                <a:lnTo>
                  <a:pt x="50554" y="680932"/>
                </a:lnTo>
                <a:lnTo>
                  <a:pt x="50995" y="683684"/>
                </a:lnTo>
                <a:lnTo>
                  <a:pt x="59201" y="688923"/>
                </a:lnTo>
                <a:lnTo>
                  <a:pt x="59824" y="688512"/>
                </a:lnTo>
                <a:lnTo>
                  <a:pt x="63343" y="687714"/>
                </a:lnTo>
                <a:lnTo>
                  <a:pt x="69078" y="685455"/>
                </a:lnTo>
                <a:lnTo>
                  <a:pt x="70620" y="684439"/>
                </a:lnTo>
                <a:lnTo>
                  <a:pt x="72886" y="684467"/>
                </a:lnTo>
                <a:lnTo>
                  <a:pt x="75115" y="682998"/>
                </a:lnTo>
                <a:lnTo>
                  <a:pt x="91775" y="678102"/>
                </a:lnTo>
                <a:lnTo>
                  <a:pt x="99311" y="676178"/>
                </a:lnTo>
                <a:lnTo>
                  <a:pt x="105554" y="673585"/>
                </a:lnTo>
                <a:lnTo>
                  <a:pt x="163201" y="635594"/>
                </a:lnTo>
                <a:lnTo>
                  <a:pt x="159484" y="657817"/>
                </a:lnTo>
                <a:lnTo>
                  <a:pt x="164968" y="655723"/>
                </a:lnTo>
                <a:lnTo>
                  <a:pt x="166401" y="654779"/>
                </a:lnTo>
                <a:lnTo>
                  <a:pt x="172719" y="653657"/>
                </a:lnTo>
                <a:lnTo>
                  <a:pt x="180053" y="650344"/>
                </a:lnTo>
                <a:lnTo>
                  <a:pt x="189558" y="647123"/>
                </a:lnTo>
                <a:lnTo>
                  <a:pt x="247715" y="608795"/>
                </a:lnTo>
                <a:lnTo>
                  <a:pt x="243392" y="629896"/>
                </a:lnTo>
                <a:lnTo>
                  <a:pt x="300661" y="611927"/>
                </a:lnTo>
                <a:lnTo>
                  <a:pt x="355166" y="576007"/>
                </a:lnTo>
                <a:lnTo>
                  <a:pt x="353017" y="597196"/>
                </a:lnTo>
                <a:lnTo>
                  <a:pt x="360471" y="596847"/>
                </a:lnTo>
                <a:lnTo>
                  <a:pt x="368107" y="600940"/>
                </a:lnTo>
                <a:lnTo>
                  <a:pt x="369563" y="603023"/>
                </a:lnTo>
                <a:lnTo>
                  <a:pt x="371018" y="605106"/>
                </a:lnTo>
                <a:lnTo>
                  <a:pt x="373201" y="608230"/>
                </a:lnTo>
                <a:lnTo>
                  <a:pt x="376101" y="612403"/>
                </a:lnTo>
                <a:lnTo>
                  <a:pt x="380400" y="618695"/>
                </a:lnTo>
                <a:lnTo>
                  <a:pt x="381117" y="619744"/>
                </a:lnTo>
                <a:lnTo>
                  <a:pt x="434703" y="584429"/>
                </a:lnTo>
                <a:lnTo>
                  <a:pt x="427921" y="675595"/>
                </a:lnTo>
                <a:lnTo>
                  <a:pt x="427663" y="677287"/>
                </a:lnTo>
                <a:lnTo>
                  <a:pt x="426600" y="681029"/>
                </a:lnTo>
                <a:lnTo>
                  <a:pt x="425725" y="683126"/>
                </a:lnTo>
                <a:lnTo>
                  <a:pt x="424061" y="684223"/>
                </a:lnTo>
                <a:lnTo>
                  <a:pt x="436048" y="702180"/>
                </a:lnTo>
                <a:lnTo>
                  <a:pt x="448034" y="720138"/>
                </a:lnTo>
                <a:lnTo>
                  <a:pt x="502362" y="684334"/>
                </a:lnTo>
                <a:lnTo>
                  <a:pt x="492454" y="786686"/>
                </a:lnTo>
                <a:lnTo>
                  <a:pt x="501629" y="800413"/>
                </a:lnTo>
                <a:lnTo>
                  <a:pt x="605154" y="732187"/>
                </a:lnTo>
                <a:lnTo>
                  <a:pt x="605167" y="753472"/>
                </a:lnTo>
                <a:lnTo>
                  <a:pt x="554882" y="786611"/>
                </a:lnTo>
                <a:lnTo>
                  <a:pt x="542522" y="861680"/>
                </a:lnTo>
                <a:lnTo>
                  <a:pt x="543993" y="863753"/>
                </a:lnTo>
                <a:lnTo>
                  <a:pt x="544728" y="864790"/>
                </a:lnTo>
                <a:lnTo>
                  <a:pt x="545658" y="865698"/>
                </a:lnTo>
                <a:lnTo>
                  <a:pt x="545844" y="865575"/>
                </a:lnTo>
                <a:lnTo>
                  <a:pt x="547385" y="866081"/>
                </a:lnTo>
                <a:lnTo>
                  <a:pt x="549041" y="866510"/>
                </a:lnTo>
                <a:lnTo>
                  <a:pt x="551210" y="866601"/>
                </a:lnTo>
                <a:lnTo>
                  <a:pt x="605589" y="830764"/>
                </a:lnTo>
                <a:lnTo>
                  <a:pt x="605665" y="844403"/>
                </a:lnTo>
                <a:lnTo>
                  <a:pt x="605305" y="859850"/>
                </a:lnTo>
                <a:lnTo>
                  <a:pt x="605239" y="861415"/>
                </a:lnTo>
                <a:lnTo>
                  <a:pt x="605103" y="863025"/>
                </a:lnTo>
                <a:lnTo>
                  <a:pt x="604759" y="867815"/>
                </a:lnTo>
                <a:lnTo>
                  <a:pt x="604037" y="871333"/>
                </a:lnTo>
                <a:lnTo>
                  <a:pt x="602266" y="877063"/>
                </a:lnTo>
                <a:lnTo>
                  <a:pt x="601744" y="878928"/>
                </a:lnTo>
                <a:lnTo>
                  <a:pt x="600142" y="883026"/>
                </a:lnTo>
                <a:lnTo>
                  <a:pt x="599285" y="886632"/>
                </a:lnTo>
                <a:lnTo>
                  <a:pt x="597074" y="889611"/>
                </a:lnTo>
                <a:lnTo>
                  <a:pt x="596419" y="890042"/>
                </a:lnTo>
                <a:lnTo>
                  <a:pt x="595827" y="891954"/>
                </a:lnTo>
                <a:lnTo>
                  <a:pt x="592472" y="895685"/>
                </a:lnTo>
                <a:lnTo>
                  <a:pt x="589966" y="898858"/>
                </a:lnTo>
                <a:lnTo>
                  <a:pt x="581856" y="905724"/>
                </a:lnTo>
                <a:close/>
              </a:path>
              <a:path w="849630" h="916304">
                <a:moveTo>
                  <a:pt x="211975" y="244496"/>
                </a:moveTo>
                <a:lnTo>
                  <a:pt x="152987" y="283371"/>
                </a:lnTo>
                <a:lnTo>
                  <a:pt x="170849" y="194029"/>
                </a:lnTo>
                <a:lnTo>
                  <a:pt x="96158" y="165682"/>
                </a:lnTo>
                <a:lnTo>
                  <a:pt x="94720" y="165109"/>
                </a:lnTo>
                <a:lnTo>
                  <a:pt x="93373" y="164476"/>
                </a:lnTo>
                <a:lnTo>
                  <a:pt x="91800" y="163991"/>
                </a:lnTo>
                <a:lnTo>
                  <a:pt x="91460" y="164215"/>
                </a:lnTo>
                <a:lnTo>
                  <a:pt x="89328" y="164099"/>
                </a:lnTo>
                <a:lnTo>
                  <a:pt x="142274" y="129206"/>
                </a:lnTo>
                <a:lnTo>
                  <a:pt x="231674" y="163070"/>
                </a:lnTo>
                <a:lnTo>
                  <a:pt x="233836" y="164687"/>
                </a:lnTo>
                <a:lnTo>
                  <a:pt x="235132" y="165353"/>
                </a:lnTo>
                <a:lnTo>
                  <a:pt x="243899" y="168702"/>
                </a:lnTo>
                <a:lnTo>
                  <a:pt x="245427" y="169216"/>
                </a:lnTo>
                <a:lnTo>
                  <a:pt x="246217" y="168695"/>
                </a:lnTo>
                <a:lnTo>
                  <a:pt x="247680" y="169252"/>
                </a:lnTo>
                <a:lnTo>
                  <a:pt x="252987" y="171839"/>
                </a:lnTo>
                <a:lnTo>
                  <a:pt x="270752" y="178383"/>
                </a:lnTo>
                <a:lnTo>
                  <a:pt x="218392" y="212889"/>
                </a:lnTo>
                <a:lnTo>
                  <a:pt x="211975" y="244496"/>
                </a:lnTo>
                <a:close/>
              </a:path>
              <a:path w="849630" h="916304">
                <a:moveTo>
                  <a:pt x="469329" y="119002"/>
                </a:moveTo>
                <a:lnTo>
                  <a:pt x="339404" y="204626"/>
                </a:lnTo>
                <a:lnTo>
                  <a:pt x="340684" y="202261"/>
                </a:lnTo>
                <a:lnTo>
                  <a:pt x="341481" y="200215"/>
                </a:lnTo>
                <a:lnTo>
                  <a:pt x="342414" y="198079"/>
                </a:lnTo>
                <a:lnTo>
                  <a:pt x="404401" y="116161"/>
                </a:lnTo>
                <a:lnTo>
                  <a:pt x="427139" y="84445"/>
                </a:lnTo>
                <a:lnTo>
                  <a:pt x="443813" y="62810"/>
                </a:lnTo>
                <a:lnTo>
                  <a:pt x="453927" y="48540"/>
                </a:lnTo>
                <a:lnTo>
                  <a:pt x="459081" y="42101"/>
                </a:lnTo>
                <a:lnTo>
                  <a:pt x="460038" y="41470"/>
                </a:lnTo>
                <a:lnTo>
                  <a:pt x="460328" y="39758"/>
                </a:lnTo>
                <a:lnTo>
                  <a:pt x="461549" y="38953"/>
                </a:lnTo>
                <a:lnTo>
                  <a:pt x="465828" y="34612"/>
                </a:lnTo>
                <a:lnTo>
                  <a:pt x="470148" y="28723"/>
                </a:lnTo>
                <a:lnTo>
                  <a:pt x="472514" y="24122"/>
                </a:lnTo>
                <a:lnTo>
                  <a:pt x="475328" y="22267"/>
                </a:lnTo>
                <a:lnTo>
                  <a:pt x="478401" y="17200"/>
                </a:lnTo>
                <a:lnTo>
                  <a:pt x="486547" y="11832"/>
                </a:lnTo>
                <a:lnTo>
                  <a:pt x="486953" y="10044"/>
                </a:lnTo>
                <a:lnTo>
                  <a:pt x="502038" y="3144"/>
                </a:lnTo>
                <a:lnTo>
                  <a:pt x="510000" y="939"/>
                </a:lnTo>
                <a:lnTo>
                  <a:pt x="518349" y="0"/>
                </a:lnTo>
                <a:lnTo>
                  <a:pt x="534905" y="1256"/>
                </a:lnTo>
                <a:lnTo>
                  <a:pt x="550223" y="6371"/>
                </a:lnTo>
                <a:lnTo>
                  <a:pt x="563222" y="14535"/>
                </a:lnTo>
                <a:lnTo>
                  <a:pt x="567451" y="19353"/>
                </a:lnTo>
                <a:lnTo>
                  <a:pt x="511905" y="55960"/>
                </a:lnTo>
                <a:lnTo>
                  <a:pt x="509707" y="58929"/>
                </a:lnTo>
                <a:lnTo>
                  <a:pt x="504302" y="65533"/>
                </a:lnTo>
                <a:lnTo>
                  <a:pt x="500580" y="71028"/>
                </a:lnTo>
                <a:lnTo>
                  <a:pt x="500272" y="71231"/>
                </a:lnTo>
                <a:lnTo>
                  <a:pt x="496235" y="76934"/>
                </a:lnTo>
                <a:lnTo>
                  <a:pt x="488548" y="86563"/>
                </a:lnTo>
                <a:lnTo>
                  <a:pt x="469805" y="112604"/>
                </a:lnTo>
                <a:lnTo>
                  <a:pt x="469329" y="119002"/>
                </a:lnTo>
                <a:close/>
              </a:path>
              <a:path w="849630" h="916304">
                <a:moveTo>
                  <a:pt x="289422" y="366850"/>
                </a:moveTo>
                <a:lnTo>
                  <a:pt x="233716" y="403561"/>
                </a:lnTo>
                <a:lnTo>
                  <a:pt x="239636" y="358593"/>
                </a:lnTo>
                <a:lnTo>
                  <a:pt x="245939" y="314893"/>
                </a:lnTo>
                <a:lnTo>
                  <a:pt x="251214" y="270351"/>
                </a:lnTo>
                <a:lnTo>
                  <a:pt x="256143" y="226035"/>
                </a:lnTo>
                <a:lnTo>
                  <a:pt x="252716" y="225252"/>
                </a:lnTo>
                <a:lnTo>
                  <a:pt x="248332" y="223578"/>
                </a:lnTo>
                <a:lnTo>
                  <a:pt x="240984" y="220816"/>
                </a:lnTo>
                <a:lnTo>
                  <a:pt x="239418" y="220327"/>
                </a:lnTo>
                <a:lnTo>
                  <a:pt x="218392" y="212889"/>
                </a:lnTo>
                <a:lnTo>
                  <a:pt x="270752" y="178383"/>
                </a:lnTo>
                <a:lnTo>
                  <a:pt x="272517" y="178741"/>
                </a:lnTo>
                <a:lnTo>
                  <a:pt x="274591" y="178895"/>
                </a:lnTo>
                <a:lnTo>
                  <a:pt x="277113" y="180275"/>
                </a:lnTo>
                <a:lnTo>
                  <a:pt x="279384" y="181820"/>
                </a:lnTo>
                <a:lnTo>
                  <a:pt x="279911" y="181473"/>
                </a:lnTo>
                <a:lnTo>
                  <a:pt x="288183" y="185147"/>
                </a:lnTo>
                <a:lnTo>
                  <a:pt x="289659" y="185695"/>
                </a:lnTo>
                <a:lnTo>
                  <a:pt x="294477" y="187083"/>
                </a:lnTo>
                <a:lnTo>
                  <a:pt x="301311" y="190185"/>
                </a:lnTo>
                <a:lnTo>
                  <a:pt x="332107" y="201830"/>
                </a:lnTo>
                <a:lnTo>
                  <a:pt x="339404" y="204626"/>
                </a:lnTo>
                <a:lnTo>
                  <a:pt x="469329" y="119002"/>
                </a:lnTo>
                <a:lnTo>
                  <a:pt x="467901" y="138195"/>
                </a:lnTo>
                <a:lnTo>
                  <a:pt x="305143" y="245457"/>
                </a:lnTo>
                <a:lnTo>
                  <a:pt x="299218" y="293470"/>
                </a:lnTo>
                <a:lnTo>
                  <a:pt x="292892" y="341748"/>
                </a:lnTo>
                <a:lnTo>
                  <a:pt x="289422" y="366850"/>
                </a:lnTo>
                <a:close/>
              </a:path>
              <a:path w="849630" h="916304">
                <a:moveTo>
                  <a:pt x="502362" y="684334"/>
                </a:moveTo>
                <a:lnTo>
                  <a:pt x="448034" y="720138"/>
                </a:lnTo>
                <a:lnTo>
                  <a:pt x="512720" y="56944"/>
                </a:lnTo>
                <a:lnTo>
                  <a:pt x="512946" y="55274"/>
                </a:lnTo>
                <a:lnTo>
                  <a:pt x="567451" y="19353"/>
                </a:lnTo>
                <a:lnTo>
                  <a:pt x="574218" y="27062"/>
                </a:lnTo>
                <a:lnTo>
                  <a:pt x="586466" y="101123"/>
                </a:lnTo>
                <a:lnTo>
                  <a:pt x="586516" y="102611"/>
                </a:lnTo>
                <a:lnTo>
                  <a:pt x="586515" y="104133"/>
                </a:lnTo>
                <a:lnTo>
                  <a:pt x="591757" y="236047"/>
                </a:lnTo>
                <a:lnTo>
                  <a:pt x="542625" y="268426"/>
                </a:lnTo>
                <a:lnTo>
                  <a:pt x="502362" y="684334"/>
                </a:lnTo>
                <a:close/>
              </a:path>
              <a:path w="849630" h="916304">
                <a:moveTo>
                  <a:pt x="355166" y="576007"/>
                </a:moveTo>
                <a:lnTo>
                  <a:pt x="300661" y="611927"/>
                </a:lnTo>
                <a:lnTo>
                  <a:pt x="336675" y="256617"/>
                </a:lnTo>
                <a:lnTo>
                  <a:pt x="330326" y="254717"/>
                </a:lnTo>
                <a:lnTo>
                  <a:pt x="322728" y="252119"/>
                </a:lnTo>
                <a:lnTo>
                  <a:pt x="314046" y="248715"/>
                </a:lnTo>
                <a:lnTo>
                  <a:pt x="305143" y="245457"/>
                </a:lnTo>
                <a:lnTo>
                  <a:pt x="467901" y="138195"/>
                </a:lnTo>
                <a:lnTo>
                  <a:pt x="466830" y="152589"/>
                </a:lnTo>
                <a:lnTo>
                  <a:pt x="413634" y="187647"/>
                </a:lnTo>
                <a:lnTo>
                  <a:pt x="391536" y="217420"/>
                </a:lnTo>
                <a:lnTo>
                  <a:pt x="355166" y="576007"/>
                </a:lnTo>
                <a:close/>
              </a:path>
              <a:path w="849630" h="916304">
                <a:moveTo>
                  <a:pt x="434703" y="584429"/>
                </a:moveTo>
                <a:lnTo>
                  <a:pt x="381117" y="619744"/>
                </a:lnTo>
                <a:lnTo>
                  <a:pt x="413634" y="187647"/>
                </a:lnTo>
                <a:lnTo>
                  <a:pt x="466830" y="152589"/>
                </a:lnTo>
                <a:lnTo>
                  <a:pt x="434703" y="584429"/>
                </a:lnTo>
                <a:close/>
              </a:path>
              <a:path w="849630" h="916304">
                <a:moveTo>
                  <a:pt x="247715" y="608795"/>
                </a:moveTo>
                <a:lnTo>
                  <a:pt x="189558" y="647123"/>
                </a:lnTo>
                <a:lnTo>
                  <a:pt x="189829" y="645423"/>
                </a:lnTo>
                <a:lnTo>
                  <a:pt x="189684" y="642477"/>
                </a:lnTo>
                <a:lnTo>
                  <a:pt x="200665" y="589610"/>
                </a:lnTo>
                <a:lnTo>
                  <a:pt x="210490" y="539027"/>
                </a:lnTo>
                <a:lnTo>
                  <a:pt x="219275" y="487607"/>
                </a:lnTo>
                <a:lnTo>
                  <a:pt x="228397" y="437487"/>
                </a:lnTo>
                <a:lnTo>
                  <a:pt x="284519" y="400501"/>
                </a:lnTo>
                <a:lnTo>
                  <a:pt x="278414" y="437986"/>
                </a:lnTo>
                <a:lnTo>
                  <a:pt x="270999" y="486981"/>
                </a:lnTo>
                <a:lnTo>
                  <a:pt x="262562" y="535130"/>
                </a:lnTo>
                <a:lnTo>
                  <a:pt x="253120" y="582419"/>
                </a:lnTo>
                <a:lnTo>
                  <a:pt x="247715" y="608795"/>
                </a:lnTo>
                <a:close/>
              </a:path>
              <a:path w="849630" h="916304">
                <a:moveTo>
                  <a:pt x="605154" y="732187"/>
                </a:moveTo>
                <a:lnTo>
                  <a:pt x="501629" y="800413"/>
                </a:lnTo>
                <a:lnTo>
                  <a:pt x="519259" y="700576"/>
                </a:lnTo>
                <a:lnTo>
                  <a:pt x="529027" y="651551"/>
                </a:lnTo>
                <a:lnTo>
                  <a:pt x="547596" y="551097"/>
                </a:lnTo>
                <a:lnTo>
                  <a:pt x="568039" y="452449"/>
                </a:lnTo>
                <a:lnTo>
                  <a:pt x="577703" y="401971"/>
                </a:lnTo>
                <a:lnTo>
                  <a:pt x="588140" y="352505"/>
                </a:lnTo>
                <a:lnTo>
                  <a:pt x="561242" y="342853"/>
                </a:lnTo>
                <a:lnTo>
                  <a:pt x="554232" y="338348"/>
                </a:lnTo>
                <a:lnTo>
                  <a:pt x="549636" y="333771"/>
                </a:lnTo>
                <a:lnTo>
                  <a:pt x="546666" y="328124"/>
                </a:lnTo>
                <a:lnTo>
                  <a:pt x="546072" y="326994"/>
                </a:lnTo>
                <a:lnTo>
                  <a:pt x="544949" y="320129"/>
                </a:lnTo>
                <a:lnTo>
                  <a:pt x="542625" y="268426"/>
                </a:lnTo>
                <a:lnTo>
                  <a:pt x="591757" y="236047"/>
                </a:lnTo>
                <a:lnTo>
                  <a:pt x="594348" y="301263"/>
                </a:lnTo>
                <a:lnTo>
                  <a:pt x="687765" y="337042"/>
                </a:lnTo>
                <a:lnTo>
                  <a:pt x="635978" y="371171"/>
                </a:lnTo>
                <a:lnTo>
                  <a:pt x="628093" y="406787"/>
                </a:lnTo>
                <a:lnTo>
                  <a:pt x="620948" y="443436"/>
                </a:lnTo>
                <a:lnTo>
                  <a:pt x="613151" y="478995"/>
                </a:lnTo>
                <a:lnTo>
                  <a:pt x="606101" y="515582"/>
                </a:lnTo>
                <a:lnTo>
                  <a:pt x="630420" y="508681"/>
                </a:lnTo>
                <a:lnTo>
                  <a:pt x="698423" y="463865"/>
                </a:lnTo>
                <a:lnTo>
                  <a:pt x="689662" y="489412"/>
                </a:lnTo>
                <a:lnTo>
                  <a:pt x="704426" y="484245"/>
                </a:lnTo>
                <a:lnTo>
                  <a:pt x="719966" y="480087"/>
                </a:lnTo>
                <a:lnTo>
                  <a:pt x="775992" y="443165"/>
                </a:lnTo>
                <a:lnTo>
                  <a:pt x="775275" y="445158"/>
                </a:lnTo>
                <a:lnTo>
                  <a:pt x="773356" y="454028"/>
                </a:lnTo>
                <a:lnTo>
                  <a:pt x="773024" y="455768"/>
                </a:lnTo>
                <a:lnTo>
                  <a:pt x="599839" y="569901"/>
                </a:lnTo>
                <a:lnTo>
                  <a:pt x="601252" y="622205"/>
                </a:lnTo>
                <a:lnTo>
                  <a:pt x="601636" y="632599"/>
                </a:lnTo>
                <a:lnTo>
                  <a:pt x="602464" y="641179"/>
                </a:lnTo>
                <a:lnTo>
                  <a:pt x="602918" y="653047"/>
                </a:lnTo>
                <a:lnTo>
                  <a:pt x="603024" y="657541"/>
                </a:lnTo>
                <a:lnTo>
                  <a:pt x="603554" y="660233"/>
                </a:lnTo>
                <a:lnTo>
                  <a:pt x="602597" y="660864"/>
                </a:lnTo>
                <a:lnTo>
                  <a:pt x="602755" y="663802"/>
                </a:lnTo>
                <a:lnTo>
                  <a:pt x="604670" y="668624"/>
                </a:lnTo>
                <a:lnTo>
                  <a:pt x="605146" y="689604"/>
                </a:lnTo>
                <a:lnTo>
                  <a:pt x="605488" y="695463"/>
                </a:lnTo>
                <a:lnTo>
                  <a:pt x="605242" y="697146"/>
                </a:lnTo>
                <a:lnTo>
                  <a:pt x="604907" y="698888"/>
                </a:lnTo>
                <a:lnTo>
                  <a:pt x="605142" y="701775"/>
                </a:lnTo>
                <a:lnTo>
                  <a:pt x="605225" y="709325"/>
                </a:lnTo>
                <a:lnTo>
                  <a:pt x="606070" y="727020"/>
                </a:lnTo>
                <a:lnTo>
                  <a:pt x="605285" y="729058"/>
                </a:lnTo>
                <a:lnTo>
                  <a:pt x="605154" y="732187"/>
                </a:lnTo>
                <a:close/>
              </a:path>
              <a:path w="849630" h="916304">
                <a:moveTo>
                  <a:pt x="163201" y="635594"/>
                </a:moveTo>
                <a:lnTo>
                  <a:pt x="105554" y="673585"/>
                </a:lnTo>
                <a:lnTo>
                  <a:pt x="121384" y="581019"/>
                </a:lnTo>
                <a:lnTo>
                  <a:pt x="178644" y="543283"/>
                </a:lnTo>
                <a:lnTo>
                  <a:pt x="163201" y="635594"/>
                </a:lnTo>
                <a:close/>
              </a:path>
              <a:path w="849630" h="916304">
                <a:moveTo>
                  <a:pt x="698423" y="463865"/>
                </a:moveTo>
                <a:lnTo>
                  <a:pt x="630420" y="508681"/>
                </a:lnTo>
                <a:lnTo>
                  <a:pt x="670097" y="389752"/>
                </a:lnTo>
                <a:lnTo>
                  <a:pt x="671505" y="387303"/>
                </a:lnTo>
                <a:lnTo>
                  <a:pt x="673683" y="385868"/>
                </a:lnTo>
                <a:lnTo>
                  <a:pt x="635978" y="371171"/>
                </a:lnTo>
                <a:lnTo>
                  <a:pt x="687765" y="337042"/>
                </a:lnTo>
                <a:lnTo>
                  <a:pt x="705281" y="343750"/>
                </a:lnTo>
                <a:lnTo>
                  <a:pt x="715427" y="347710"/>
                </a:lnTo>
                <a:lnTo>
                  <a:pt x="719368" y="349676"/>
                </a:lnTo>
                <a:lnTo>
                  <a:pt x="721934" y="351027"/>
                </a:lnTo>
                <a:lnTo>
                  <a:pt x="724797" y="352182"/>
                </a:lnTo>
                <a:lnTo>
                  <a:pt x="728128" y="353029"/>
                </a:lnTo>
                <a:lnTo>
                  <a:pt x="734978" y="356119"/>
                </a:lnTo>
                <a:lnTo>
                  <a:pt x="741099" y="358170"/>
                </a:lnTo>
                <a:lnTo>
                  <a:pt x="747968" y="361248"/>
                </a:lnTo>
                <a:lnTo>
                  <a:pt x="754088" y="363299"/>
                </a:lnTo>
                <a:lnTo>
                  <a:pt x="754917" y="362752"/>
                </a:lnTo>
                <a:lnTo>
                  <a:pt x="756418" y="363284"/>
                </a:lnTo>
                <a:lnTo>
                  <a:pt x="759101" y="364558"/>
                </a:lnTo>
                <a:lnTo>
                  <a:pt x="770813" y="369007"/>
                </a:lnTo>
                <a:lnTo>
                  <a:pt x="718306" y="403611"/>
                </a:lnTo>
                <a:lnTo>
                  <a:pt x="718253" y="405167"/>
                </a:lnTo>
                <a:lnTo>
                  <a:pt x="718130" y="406769"/>
                </a:lnTo>
                <a:lnTo>
                  <a:pt x="717293" y="408841"/>
                </a:lnTo>
                <a:lnTo>
                  <a:pt x="698423" y="463865"/>
                </a:lnTo>
                <a:close/>
              </a:path>
              <a:path w="849630" h="916304">
                <a:moveTo>
                  <a:pt x="775992" y="443165"/>
                </a:moveTo>
                <a:lnTo>
                  <a:pt x="719966" y="480087"/>
                </a:lnTo>
                <a:lnTo>
                  <a:pt x="721573" y="462297"/>
                </a:lnTo>
                <a:lnTo>
                  <a:pt x="724012" y="443959"/>
                </a:lnTo>
                <a:lnTo>
                  <a:pt x="728653" y="427212"/>
                </a:lnTo>
                <a:lnTo>
                  <a:pt x="734164" y="409891"/>
                </a:lnTo>
                <a:lnTo>
                  <a:pt x="732836" y="409245"/>
                </a:lnTo>
                <a:lnTo>
                  <a:pt x="731867" y="408362"/>
                </a:lnTo>
                <a:lnTo>
                  <a:pt x="727368" y="406764"/>
                </a:lnTo>
                <a:lnTo>
                  <a:pt x="722811" y="405205"/>
                </a:lnTo>
                <a:lnTo>
                  <a:pt x="718306" y="403611"/>
                </a:lnTo>
                <a:lnTo>
                  <a:pt x="770813" y="369007"/>
                </a:lnTo>
                <a:lnTo>
                  <a:pt x="782526" y="373456"/>
                </a:lnTo>
                <a:lnTo>
                  <a:pt x="784701" y="375064"/>
                </a:lnTo>
                <a:lnTo>
                  <a:pt x="785997" y="375731"/>
                </a:lnTo>
                <a:lnTo>
                  <a:pt x="796504" y="379454"/>
                </a:lnTo>
                <a:lnTo>
                  <a:pt x="798762" y="381008"/>
                </a:lnTo>
                <a:lnTo>
                  <a:pt x="800103" y="381645"/>
                </a:lnTo>
                <a:lnTo>
                  <a:pt x="819949" y="391381"/>
                </a:lnTo>
                <a:lnTo>
                  <a:pt x="827970" y="396742"/>
                </a:lnTo>
                <a:lnTo>
                  <a:pt x="780552" y="427991"/>
                </a:lnTo>
                <a:lnTo>
                  <a:pt x="778142" y="437184"/>
                </a:lnTo>
                <a:lnTo>
                  <a:pt x="775992" y="443165"/>
                </a:lnTo>
                <a:close/>
              </a:path>
              <a:path w="849630" h="916304">
                <a:moveTo>
                  <a:pt x="844506" y="416264"/>
                </a:moveTo>
                <a:lnTo>
                  <a:pt x="796855" y="447667"/>
                </a:lnTo>
                <a:lnTo>
                  <a:pt x="796273" y="445009"/>
                </a:lnTo>
                <a:lnTo>
                  <a:pt x="796011" y="443661"/>
                </a:lnTo>
                <a:lnTo>
                  <a:pt x="793132" y="439474"/>
                </a:lnTo>
                <a:lnTo>
                  <a:pt x="791523" y="435971"/>
                </a:lnTo>
                <a:lnTo>
                  <a:pt x="791089" y="433215"/>
                </a:lnTo>
                <a:lnTo>
                  <a:pt x="788420" y="431932"/>
                </a:lnTo>
                <a:lnTo>
                  <a:pt x="784698" y="429822"/>
                </a:lnTo>
                <a:lnTo>
                  <a:pt x="780552" y="427991"/>
                </a:lnTo>
                <a:lnTo>
                  <a:pt x="827970" y="396742"/>
                </a:lnTo>
                <a:lnTo>
                  <a:pt x="834845" y="401337"/>
                </a:lnTo>
                <a:lnTo>
                  <a:pt x="843386" y="412439"/>
                </a:lnTo>
                <a:lnTo>
                  <a:pt x="844163" y="413448"/>
                </a:lnTo>
                <a:lnTo>
                  <a:pt x="844506" y="416264"/>
                </a:lnTo>
                <a:close/>
              </a:path>
              <a:path w="849630" h="916304">
                <a:moveTo>
                  <a:pt x="826633" y="488882"/>
                </a:moveTo>
                <a:lnTo>
                  <a:pt x="798209" y="506093"/>
                </a:lnTo>
                <a:lnTo>
                  <a:pt x="792415" y="509912"/>
                </a:lnTo>
                <a:lnTo>
                  <a:pt x="789731" y="510159"/>
                </a:lnTo>
                <a:lnTo>
                  <a:pt x="778738" y="514362"/>
                </a:lnTo>
                <a:lnTo>
                  <a:pt x="766359" y="517958"/>
                </a:lnTo>
                <a:lnTo>
                  <a:pt x="753416" y="521924"/>
                </a:lnTo>
                <a:lnTo>
                  <a:pt x="724992" y="531531"/>
                </a:lnTo>
                <a:lnTo>
                  <a:pt x="709297" y="535790"/>
                </a:lnTo>
                <a:lnTo>
                  <a:pt x="694599" y="540913"/>
                </a:lnTo>
                <a:lnTo>
                  <a:pt x="680451" y="545675"/>
                </a:lnTo>
                <a:lnTo>
                  <a:pt x="679519" y="546289"/>
                </a:lnTo>
                <a:lnTo>
                  <a:pt x="677863" y="545859"/>
                </a:lnTo>
                <a:lnTo>
                  <a:pt x="669226" y="548509"/>
                </a:lnTo>
                <a:lnTo>
                  <a:pt x="666374" y="550389"/>
                </a:lnTo>
                <a:lnTo>
                  <a:pt x="660806" y="552537"/>
                </a:lnTo>
                <a:lnTo>
                  <a:pt x="641002" y="557984"/>
                </a:lnTo>
                <a:lnTo>
                  <a:pt x="639550" y="558941"/>
                </a:lnTo>
                <a:lnTo>
                  <a:pt x="637502" y="558769"/>
                </a:lnTo>
                <a:lnTo>
                  <a:pt x="599839" y="569901"/>
                </a:lnTo>
                <a:lnTo>
                  <a:pt x="773024" y="455768"/>
                </a:lnTo>
                <a:lnTo>
                  <a:pt x="771694" y="462728"/>
                </a:lnTo>
                <a:lnTo>
                  <a:pt x="774302" y="461009"/>
                </a:lnTo>
                <a:lnTo>
                  <a:pt x="779087" y="459377"/>
                </a:lnTo>
                <a:lnTo>
                  <a:pt x="844506" y="416264"/>
                </a:lnTo>
                <a:lnTo>
                  <a:pt x="845876" y="427529"/>
                </a:lnTo>
                <a:lnTo>
                  <a:pt x="845740" y="429139"/>
                </a:lnTo>
                <a:lnTo>
                  <a:pt x="845488" y="430826"/>
                </a:lnTo>
                <a:lnTo>
                  <a:pt x="845121" y="432589"/>
                </a:lnTo>
                <a:lnTo>
                  <a:pt x="845838" y="435159"/>
                </a:lnTo>
                <a:lnTo>
                  <a:pt x="846419" y="437818"/>
                </a:lnTo>
                <a:lnTo>
                  <a:pt x="846886" y="440552"/>
                </a:lnTo>
                <a:lnTo>
                  <a:pt x="847064" y="441956"/>
                </a:lnTo>
                <a:lnTo>
                  <a:pt x="847742" y="444551"/>
                </a:lnTo>
                <a:lnTo>
                  <a:pt x="848202" y="447290"/>
                </a:lnTo>
                <a:lnTo>
                  <a:pt x="849013" y="452839"/>
                </a:lnTo>
                <a:lnTo>
                  <a:pt x="848578" y="457689"/>
                </a:lnTo>
                <a:lnTo>
                  <a:pt x="847335" y="463071"/>
                </a:lnTo>
                <a:lnTo>
                  <a:pt x="844334" y="469612"/>
                </a:lnTo>
                <a:lnTo>
                  <a:pt x="840330" y="476813"/>
                </a:lnTo>
                <a:lnTo>
                  <a:pt x="833955" y="482536"/>
                </a:lnTo>
                <a:lnTo>
                  <a:pt x="826633" y="488882"/>
                </a:lnTo>
                <a:close/>
              </a:path>
              <a:path w="849630" h="916304">
                <a:moveTo>
                  <a:pt x="605589" y="830764"/>
                </a:moveTo>
                <a:lnTo>
                  <a:pt x="552662" y="865645"/>
                </a:lnTo>
                <a:lnTo>
                  <a:pt x="553441" y="863611"/>
                </a:lnTo>
                <a:lnTo>
                  <a:pt x="554828" y="862696"/>
                </a:lnTo>
                <a:lnTo>
                  <a:pt x="554560" y="861352"/>
                </a:lnTo>
                <a:lnTo>
                  <a:pt x="554992" y="859547"/>
                </a:lnTo>
                <a:lnTo>
                  <a:pt x="554923" y="842861"/>
                </a:lnTo>
                <a:lnTo>
                  <a:pt x="555052" y="812356"/>
                </a:lnTo>
                <a:lnTo>
                  <a:pt x="554882" y="786611"/>
                </a:lnTo>
                <a:lnTo>
                  <a:pt x="605167" y="753472"/>
                </a:lnTo>
                <a:lnTo>
                  <a:pt x="605178" y="771717"/>
                </a:lnTo>
                <a:lnTo>
                  <a:pt x="605503" y="791275"/>
                </a:lnTo>
                <a:lnTo>
                  <a:pt x="605488" y="812579"/>
                </a:lnTo>
                <a:lnTo>
                  <a:pt x="605589" y="830764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98467" y="8824989"/>
            <a:ext cx="313690" cy="345440"/>
          </a:xfrm>
          <a:custGeom>
            <a:avLst/>
            <a:gdLst/>
            <a:ahLst/>
            <a:cxnLst/>
            <a:rect l="l" t="t" r="r" b="b"/>
            <a:pathLst>
              <a:path w="313690" h="345440">
                <a:moveTo>
                  <a:pt x="281470" y="118536"/>
                </a:moveTo>
                <a:lnTo>
                  <a:pt x="288256" y="117473"/>
                </a:lnTo>
                <a:lnTo>
                  <a:pt x="294421" y="119761"/>
                </a:lnTo>
                <a:lnTo>
                  <a:pt x="300694" y="124208"/>
                </a:lnTo>
                <a:lnTo>
                  <a:pt x="305473" y="129480"/>
                </a:lnTo>
                <a:lnTo>
                  <a:pt x="305762" y="129799"/>
                </a:lnTo>
                <a:lnTo>
                  <a:pt x="308311" y="135516"/>
                </a:lnTo>
                <a:lnTo>
                  <a:pt x="311003" y="153223"/>
                </a:lnTo>
                <a:lnTo>
                  <a:pt x="312956" y="170996"/>
                </a:lnTo>
                <a:lnTo>
                  <a:pt x="312980" y="171218"/>
                </a:lnTo>
                <a:lnTo>
                  <a:pt x="308607" y="228282"/>
                </a:lnTo>
                <a:lnTo>
                  <a:pt x="295059" y="269371"/>
                </a:lnTo>
                <a:lnTo>
                  <a:pt x="266194" y="300530"/>
                </a:lnTo>
                <a:lnTo>
                  <a:pt x="234552" y="326434"/>
                </a:lnTo>
                <a:lnTo>
                  <a:pt x="194535" y="345070"/>
                </a:lnTo>
                <a:lnTo>
                  <a:pt x="181607" y="342343"/>
                </a:lnTo>
                <a:lnTo>
                  <a:pt x="167859" y="336934"/>
                </a:lnTo>
                <a:lnTo>
                  <a:pt x="173896" y="329598"/>
                </a:lnTo>
                <a:lnTo>
                  <a:pt x="179561" y="322587"/>
                </a:lnTo>
                <a:lnTo>
                  <a:pt x="208321" y="295126"/>
                </a:lnTo>
                <a:lnTo>
                  <a:pt x="226360" y="281459"/>
                </a:lnTo>
                <a:lnTo>
                  <a:pt x="248708" y="260666"/>
                </a:lnTo>
                <a:lnTo>
                  <a:pt x="262807" y="236365"/>
                </a:lnTo>
                <a:lnTo>
                  <a:pt x="269951" y="209004"/>
                </a:lnTo>
                <a:lnTo>
                  <a:pt x="271435" y="179031"/>
                </a:lnTo>
                <a:lnTo>
                  <a:pt x="271487" y="168654"/>
                </a:lnTo>
                <a:lnTo>
                  <a:pt x="272027" y="158279"/>
                </a:lnTo>
                <a:lnTo>
                  <a:pt x="272708" y="147975"/>
                </a:lnTo>
                <a:lnTo>
                  <a:pt x="273199" y="137570"/>
                </a:lnTo>
                <a:lnTo>
                  <a:pt x="274234" y="129760"/>
                </a:lnTo>
                <a:lnTo>
                  <a:pt x="276893" y="123024"/>
                </a:lnTo>
                <a:lnTo>
                  <a:pt x="281470" y="118536"/>
                </a:lnTo>
                <a:close/>
              </a:path>
              <a:path w="313690" h="345440">
                <a:moveTo>
                  <a:pt x="138678" y="3683"/>
                </a:moveTo>
                <a:lnTo>
                  <a:pt x="141811" y="1914"/>
                </a:lnTo>
                <a:lnTo>
                  <a:pt x="151929" y="0"/>
                </a:lnTo>
                <a:lnTo>
                  <a:pt x="160883" y="3451"/>
                </a:lnTo>
                <a:lnTo>
                  <a:pt x="194248" y="60444"/>
                </a:lnTo>
                <a:lnTo>
                  <a:pt x="206782" y="126498"/>
                </a:lnTo>
                <a:lnTo>
                  <a:pt x="203005" y="161401"/>
                </a:lnTo>
                <a:lnTo>
                  <a:pt x="177122" y="221442"/>
                </a:lnTo>
                <a:lnTo>
                  <a:pt x="133673" y="269377"/>
                </a:lnTo>
                <a:lnTo>
                  <a:pt x="98103" y="294637"/>
                </a:lnTo>
                <a:lnTo>
                  <a:pt x="93252" y="297375"/>
                </a:lnTo>
                <a:lnTo>
                  <a:pt x="80663" y="304678"/>
                </a:lnTo>
                <a:lnTo>
                  <a:pt x="61978" y="315028"/>
                </a:lnTo>
                <a:lnTo>
                  <a:pt x="48926" y="320032"/>
                </a:lnTo>
                <a:lnTo>
                  <a:pt x="35600" y="321189"/>
                </a:lnTo>
                <a:lnTo>
                  <a:pt x="22192" y="318923"/>
                </a:lnTo>
                <a:lnTo>
                  <a:pt x="8894" y="313656"/>
                </a:lnTo>
                <a:lnTo>
                  <a:pt x="2791" y="309429"/>
                </a:lnTo>
                <a:lnTo>
                  <a:pt x="0" y="304674"/>
                </a:lnTo>
                <a:lnTo>
                  <a:pt x="468" y="299467"/>
                </a:lnTo>
                <a:lnTo>
                  <a:pt x="31220" y="269717"/>
                </a:lnTo>
                <a:lnTo>
                  <a:pt x="85988" y="232245"/>
                </a:lnTo>
                <a:lnTo>
                  <a:pt x="104032" y="219488"/>
                </a:lnTo>
                <a:lnTo>
                  <a:pt x="123852" y="199837"/>
                </a:lnTo>
                <a:lnTo>
                  <a:pt x="136299" y="176877"/>
                </a:lnTo>
                <a:lnTo>
                  <a:pt x="142432" y="151421"/>
                </a:lnTo>
                <a:lnTo>
                  <a:pt x="143312" y="124279"/>
                </a:lnTo>
                <a:lnTo>
                  <a:pt x="141486" y="102363"/>
                </a:lnTo>
                <a:lnTo>
                  <a:pt x="138562" y="80511"/>
                </a:lnTo>
                <a:lnTo>
                  <a:pt x="135063" y="58706"/>
                </a:lnTo>
                <a:lnTo>
                  <a:pt x="131512" y="36931"/>
                </a:lnTo>
                <a:lnTo>
                  <a:pt x="129713" y="26797"/>
                </a:lnTo>
                <a:lnTo>
                  <a:pt x="129147" y="17169"/>
                </a:lnTo>
                <a:lnTo>
                  <a:pt x="132069" y="8719"/>
                </a:lnTo>
                <a:lnTo>
                  <a:pt x="138678" y="3683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02405" y="1310865"/>
            <a:ext cx="310515" cy="344170"/>
          </a:xfrm>
          <a:custGeom>
            <a:avLst/>
            <a:gdLst/>
            <a:ahLst/>
            <a:cxnLst/>
            <a:rect l="l" t="t" r="r" b="b"/>
            <a:pathLst>
              <a:path w="310514" h="344169">
                <a:moveTo>
                  <a:pt x="34234" y="229075"/>
                </a:moveTo>
                <a:lnTo>
                  <a:pt x="27483" y="230344"/>
                </a:lnTo>
                <a:lnTo>
                  <a:pt x="21251" y="228245"/>
                </a:lnTo>
                <a:lnTo>
                  <a:pt x="14846" y="223990"/>
                </a:lnTo>
                <a:lnTo>
                  <a:pt x="9908" y="218867"/>
                </a:lnTo>
                <a:lnTo>
                  <a:pt x="9610" y="218557"/>
                </a:lnTo>
                <a:lnTo>
                  <a:pt x="6889" y="212920"/>
                </a:lnTo>
                <a:lnTo>
                  <a:pt x="3658" y="195304"/>
                </a:lnTo>
                <a:lnTo>
                  <a:pt x="1165" y="177598"/>
                </a:lnTo>
                <a:lnTo>
                  <a:pt x="1134" y="177377"/>
                </a:lnTo>
                <a:lnTo>
                  <a:pt x="0" y="159410"/>
                </a:lnTo>
                <a:lnTo>
                  <a:pt x="935" y="141674"/>
                </a:lnTo>
                <a:lnTo>
                  <a:pt x="3768" y="120206"/>
                </a:lnTo>
                <a:lnTo>
                  <a:pt x="16059" y="78724"/>
                </a:lnTo>
                <a:lnTo>
                  <a:pt x="43962" y="46700"/>
                </a:lnTo>
                <a:lnTo>
                  <a:pt x="74801" y="19845"/>
                </a:lnTo>
                <a:lnTo>
                  <a:pt x="114232" y="0"/>
                </a:lnTo>
                <a:lnTo>
                  <a:pt x="127237" y="2331"/>
                </a:lnTo>
                <a:lnTo>
                  <a:pt x="141143" y="7320"/>
                </a:lnTo>
                <a:lnTo>
                  <a:pt x="135332" y="14836"/>
                </a:lnTo>
                <a:lnTo>
                  <a:pt x="129883" y="22017"/>
                </a:lnTo>
                <a:lnTo>
                  <a:pt x="101973" y="50340"/>
                </a:lnTo>
                <a:lnTo>
                  <a:pt x="84359" y="64550"/>
                </a:lnTo>
                <a:lnTo>
                  <a:pt x="62653" y="86013"/>
                </a:lnTo>
                <a:lnTo>
                  <a:pt x="49301" y="110733"/>
                </a:lnTo>
                <a:lnTo>
                  <a:pt x="42993" y="138299"/>
                </a:lnTo>
                <a:lnTo>
                  <a:pt x="42423" y="168302"/>
                </a:lnTo>
                <a:lnTo>
                  <a:pt x="42686" y="178676"/>
                </a:lnTo>
                <a:lnTo>
                  <a:pt x="42462" y="189063"/>
                </a:lnTo>
                <a:lnTo>
                  <a:pt x="42096" y="199383"/>
                </a:lnTo>
                <a:lnTo>
                  <a:pt x="41922" y="209798"/>
                </a:lnTo>
                <a:lnTo>
                  <a:pt x="41124" y="217636"/>
                </a:lnTo>
                <a:lnTo>
                  <a:pt x="38671" y="224450"/>
                </a:lnTo>
                <a:lnTo>
                  <a:pt x="34234" y="229075"/>
                </a:lnTo>
                <a:close/>
              </a:path>
              <a:path w="310514" h="344169">
                <a:moveTo>
                  <a:pt x="180456" y="339528"/>
                </a:moveTo>
                <a:lnTo>
                  <a:pt x="177378" y="341391"/>
                </a:lnTo>
                <a:lnTo>
                  <a:pt x="167323" y="343613"/>
                </a:lnTo>
                <a:lnTo>
                  <a:pt x="158269" y="340436"/>
                </a:lnTo>
                <a:lnTo>
                  <a:pt x="123183" y="284485"/>
                </a:lnTo>
                <a:lnTo>
                  <a:pt x="108644" y="218843"/>
                </a:lnTo>
                <a:lnTo>
                  <a:pt x="111358" y="183842"/>
                </a:lnTo>
                <a:lnTo>
                  <a:pt x="135400" y="123040"/>
                </a:lnTo>
                <a:lnTo>
                  <a:pt x="177370" y="73805"/>
                </a:lnTo>
                <a:lnTo>
                  <a:pt x="212155" y="47474"/>
                </a:lnTo>
                <a:lnTo>
                  <a:pt x="216920" y="44589"/>
                </a:lnTo>
                <a:lnTo>
                  <a:pt x="229280" y="36907"/>
                </a:lnTo>
                <a:lnTo>
                  <a:pt x="247642" y="25992"/>
                </a:lnTo>
                <a:lnTo>
                  <a:pt x="260535" y="20593"/>
                </a:lnTo>
                <a:lnTo>
                  <a:pt x="273820" y="19031"/>
                </a:lnTo>
                <a:lnTo>
                  <a:pt x="287291" y="20888"/>
                </a:lnTo>
                <a:lnTo>
                  <a:pt x="300743" y="25748"/>
                </a:lnTo>
                <a:lnTo>
                  <a:pt x="306972" y="29787"/>
                </a:lnTo>
                <a:lnTo>
                  <a:pt x="309907" y="34455"/>
                </a:lnTo>
                <a:lnTo>
                  <a:pt x="309597" y="39674"/>
                </a:lnTo>
                <a:lnTo>
                  <a:pt x="279765" y="70346"/>
                </a:lnTo>
                <a:lnTo>
                  <a:pt x="226163" y="109468"/>
                </a:lnTo>
                <a:lnTo>
                  <a:pt x="208516" y="122768"/>
                </a:lnTo>
                <a:lnTo>
                  <a:pt x="189303" y="143013"/>
                </a:lnTo>
                <a:lnTo>
                  <a:pt x="177561" y="166341"/>
                </a:lnTo>
                <a:lnTo>
                  <a:pt x="172206" y="191973"/>
                </a:lnTo>
                <a:lnTo>
                  <a:pt x="172152" y="219128"/>
                </a:lnTo>
                <a:lnTo>
                  <a:pt x="174645" y="240979"/>
                </a:lnTo>
                <a:lnTo>
                  <a:pt x="178233" y="262731"/>
                </a:lnTo>
                <a:lnTo>
                  <a:pt x="182394" y="284420"/>
                </a:lnTo>
                <a:lnTo>
                  <a:pt x="186606" y="306077"/>
                </a:lnTo>
                <a:lnTo>
                  <a:pt x="188713" y="316151"/>
                </a:lnTo>
                <a:lnTo>
                  <a:pt x="189571" y="325758"/>
                </a:lnTo>
                <a:lnTo>
                  <a:pt x="186908" y="334293"/>
                </a:lnTo>
                <a:lnTo>
                  <a:pt x="180456" y="339528"/>
                </a:lnTo>
                <a:close/>
              </a:path>
            </a:pathLst>
          </a:custGeom>
          <a:solidFill>
            <a:srgbClr val="E6A2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1655" y="-31621"/>
            <a:ext cx="16045180" cy="1251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50" spc="-775" dirty="0">
                <a:solidFill>
                  <a:srgbClr val="A3580F"/>
                </a:solidFill>
              </a:rPr>
              <a:t>CUSTOMER</a:t>
            </a:r>
            <a:r>
              <a:rPr sz="8050" spc="-790" dirty="0">
                <a:solidFill>
                  <a:srgbClr val="A3580F"/>
                </a:solidFill>
              </a:rPr>
              <a:t> </a:t>
            </a:r>
            <a:r>
              <a:rPr sz="8050" spc="-770" dirty="0">
                <a:solidFill>
                  <a:srgbClr val="A3580F"/>
                </a:solidFill>
              </a:rPr>
              <a:t>JOURNEY</a:t>
            </a:r>
            <a:r>
              <a:rPr sz="8050" spc="-785" dirty="0">
                <a:solidFill>
                  <a:srgbClr val="A3580F"/>
                </a:solidFill>
              </a:rPr>
              <a:t> </a:t>
            </a:r>
            <a:r>
              <a:rPr sz="8050" spc="-560" dirty="0">
                <a:solidFill>
                  <a:srgbClr val="A3580F"/>
                </a:solidFill>
              </a:rPr>
              <a:t>MAPPING</a:t>
            </a:r>
            <a:endParaRPr sz="8050"/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4125813"/>
            <a:ext cx="133349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4659213"/>
            <a:ext cx="133349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5192613"/>
            <a:ext cx="133349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5726013"/>
            <a:ext cx="133349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7326213"/>
            <a:ext cx="133349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7859613"/>
            <a:ext cx="133349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8393013"/>
            <a:ext cx="133349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202" y="8926413"/>
            <a:ext cx="133349" cy="133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1177" y="1607750"/>
            <a:ext cx="14623415" cy="760793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spc="-240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Typical</a:t>
            </a:r>
            <a:r>
              <a:rPr sz="3000" spc="-265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0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Pet</a:t>
            </a:r>
            <a:r>
              <a:rPr sz="3000" spc="-265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0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Owner</a:t>
            </a:r>
            <a:r>
              <a:rPr sz="3000" spc="-265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0" dirty="0">
                <a:solidFill>
                  <a:srgbClr val="DF9316"/>
                </a:solidFill>
                <a:latin typeface="Arial Black" panose="020B0A04020102020204"/>
                <a:cs typeface="Arial Black" panose="020B0A04020102020204"/>
              </a:rPr>
              <a:t>Journey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3700" spc="-31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Stage:</a:t>
            </a:r>
            <a:r>
              <a:rPr sz="3700" spc="-34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35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Awareness</a:t>
            </a:r>
            <a:r>
              <a:rPr sz="3700" spc="-33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122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→</a:t>
            </a:r>
            <a:r>
              <a:rPr sz="3700" spc="-340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21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Consideration</a:t>
            </a:r>
            <a:r>
              <a:rPr sz="3700" spc="-33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122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→</a:t>
            </a:r>
            <a:r>
              <a:rPr sz="3700" spc="-340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24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Decision</a:t>
            </a:r>
            <a:r>
              <a:rPr sz="3700" spc="-33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122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→</a:t>
            </a:r>
            <a:r>
              <a:rPr sz="3700" spc="-33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16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Adoption</a:t>
            </a:r>
            <a:r>
              <a:rPr sz="3700" spc="-340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122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→</a:t>
            </a:r>
            <a:r>
              <a:rPr sz="3700" spc="-33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700" spc="-305" dirty="0">
                <a:solidFill>
                  <a:srgbClr val="E6A260"/>
                </a:solidFill>
                <a:latin typeface="Arial Black" panose="020B0A04020102020204"/>
                <a:cs typeface="Arial Black" panose="020B0A04020102020204"/>
              </a:rPr>
              <a:t>Care</a:t>
            </a:r>
            <a:endParaRPr sz="37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4885"/>
              </a:spcBef>
            </a:pPr>
            <a:r>
              <a:rPr sz="3000" spc="-21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Touchpoints</a:t>
            </a:r>
            <a:r>
              <a:rPr sz="3000" spc="-2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67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&amp;</a:t>
            </a:r>
            <a:r>
              <a:rPr sz="3000" spc="-2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Pain</a:t>
            </a:r>
            <a:r>
              <a:rPr sz="3000" spc="-260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Points: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659765" marR="8010525">
              <a:lnSpc>
                <a:spcPts val="4200"/>
              </a:lnSpc>
              <a:spcBef>
                <a:spcPts val="240"/>
              </a:spcBef>
            </a:pP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Searching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pets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84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Trust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issues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Buying</a:t>
            </a:r>
            <a:r>
              <a:rPr sz="3000" spc="-1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000" spc="-1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84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3000" spc="-1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Low</a:t>
            </a:r>
            <a:r>
              <a:rPr sz="3000" spc="-1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availability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  <a:p>
            <a:pPr marL="659765" marR="6515735">
              <a:lnSpc>
                <a:spcPts val="4200"/>
              </a:lnSpc>
            </a:pPr>
            <a:r>
              <a:rPr sz="3000" spc="-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Finding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vets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84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Delays,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5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long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4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waiting</a:t>
            </a:r>
            <a:r>
              <a:rPr sz="3000" spc="-20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times </a:t>
            </a:r>
            <a:r>
              <a:rPr sz="3000" spc="-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Managing</a:t>
            </a:r>
            <a:r>
              <a:rPr sz="3000" spc="-17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health</a:t>
            </a:r>
            <a:r>
              <a:rPr sz="30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844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30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No</a:t>
            </a:r>
            <a:r>
              <a:rPr sz="30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centralized</a:t>
            </a:r>
            <a:r>
              <a:rPr sz="3000" spc="-16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record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4560"/>
              </a:spcBef>
            </a:pPr>
            <a:r>
              <a:rPr sz="3000" spc="-75" dirty="0">
                <a:solidFill>
                  <a:srgbClr val="A3580F"/>
                </a:solidFill>
                <a:latin typeface="Arial Black" panose="020B0A04020102020204"/>
                <a:cs typeface="Arial Black" panose="020B0A04020102020204"/>
              </a:rPr>
              <a:t>Opportunities: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659765" marR="7894955">
              <a:lnSpc>
                <a:spcPts val="4200"/>
              </a:lnSpc>
              <a:spcBef>
                <a:spcPts val="240"/>
              </a:spcBef>
            </a:pPr>
            <a:r>
              <a:rPr sz="3000" spc="4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Provide</a:t>
            </a:r>
            <a:r>
              <a:rPr sz="3000" spc="-12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verified</a:t>
            </a:r>
            <a:r>
              <a:rPr sz="3000" spc="-1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adoption</a:t>
            </a:r>
            <a:r>
              <a:rPr sz="3000" spc="-1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2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listings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Simplify</a:t>
            </a:r>
            <a:r>
              <a:rPr sz="3000" spc="-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food</a:t>
            </a:r>
            <a:r>
              <a:rPr sz="3000" spc="-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ordering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  <a:p>
            <a:pPr marL="659765">
              <a:lnSpc>
                <a:spcPct val="100000"/>
              </a:lnSpc>
              <a:spcBef>
                <a:spcPts val="360"/>
              </a:spcBef>
            </a:pP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Offer</a:t>
            </a:r>
            <a:r>
              <a:rPr sz="3000" spc="-13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instant</a:t>
            </a:r>
            <a:r>
              <a:rPr sz="3000" spc="-1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vet</a:t>
            </a:r>
            <a:r>
              <a:rPr sz="3000" spc="-13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booking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  <a:p>
            <a:pPr marL="659765">
              <a:lnSpc>
                <a:spcPct val="100000"/>
              </a:lnSpc>
              <a:spcBef>
                <a:spcPts val="600"/>
              </a:spcBef>
            </a:pP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Maintain</a:t>
            </a:r>
            <a:r>
              <a:rPr sz="3000" spc="-1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6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pet</a:t>
            </a:r>
            <a:r>
              <a:rPr sz="3000" spc="-185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health</a:t>
            </a:r>
            <a:r>
              <a:rPr sz="3000" spc="-19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000" spc="-10" dirty="0">
                <a:solidFill>
                  <a:srgbClr val="A3580F"/>
                </a:solidFill>
                <a:latin typeface="Lucida Sans Unicode" panose="020B0602030504020204"/>
                <a:cs typeface="Lucida Sans Unicode" panose="020B0602030504020204"/>
              </a:rPr>
              <a:t>records</a:t>
            </a:r>
            <a:endParaRPr sz="30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3746</Words>
  <Application>WPS Presentation</Application>
  <PresentationFormat>On-screen Show (4:3)</PresentationFormat>
  <Paragraphs>160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Arial Black</vt:lpstr>
      <vt:lpstr>Trebuchet MS</vt:lpstr>
      <vt:lpstr>Lucida Sans Unicode</vt:lpstr>
      <vt:lpstr>Courier New</vt:lpstr>
      <vt:lpstr>Microsoft YaHei</vt:lpstr>
      <vt:lpstr>Arial Unicode MS</vt:lpstr>
      <vt:lpstr>Calibri</vt:lpstr>
      <vt:lpstr>Office Theme</vt:lpstr>
      <vt:lpstr>PowerPoint 演示文稿</vt:lpstr>
      <vt:lpstr>DESIGN BRIEF</vt:lpstr>
      <vt:lpstr>DESIGN PROCESS</vt:lpstr>
      <vt:lpstr>STAKEHOLDER MAPPING</vt:lpstr>
      <vt:lpstr>USER PERSONA</vt:lpstr>
      <vt:lpstr>USER INTERVIEWS (Research)</vt:lpstr>
      <vt:lpstr>EMPATHY MAPPING</vt:lpstr>
      <vt:lpstr>(Problem Statements)</vt:lpstr>
      <vt:lpstr>CUSTOMER JOURNEY MAPPING</vt:lpstr>
      <vt:lpstr>AFFINITY MAPPING</vt:lpstr>
      <vt:lpstr>IDEATION STAGE</vt:lpstr>
      <vt:lpstr>Prototype (Screen Shots)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EndSemester_UX_Design</dc:title>
  <dc:creator>Atharva Bramhankar</dc:creator>
  <cp:keywords>DAG7Uco7Q3Y,BAFlA9LThZc,0</cp:keywords>
  <cp:lastModifiedBy>Rushikesh Sable</cp:lastModifiedBy>
  <cp:revision>1</cp:revision>
  <dcterms:created xsi:type="dcterms:W3CDTF">2026-02-01T17:20:03Z</dcterms:created>
  <dcterms:modified xsi:type="dcterms:W3CDTF">2026-02-01T17:20:03Z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2025-12-12T05:30:00Z</vt:filetime>
  </property>
  <property fmtid="{D5CDD505-2E9C-101B-9397-08002B2CF9AE}" pid="3" name="Creator">
    <vt:lpwstr>Canva</vt:lpwstr>
  </property>
  <property fmtid="{D5CDD505-2E9C-101B-9397-08002B2CF9AE}" pid="4" name="LastSaved">
    <vt:filetime>2026-02-01T05:30:00Z</vt:filetime>
  </property>
  <property fmtid="{D5CDD505-2E9C-101B-9397-08002B2CF9AE}" pid="5" name="Producer">
    <vt:lpwstr>Canva</vt:lpwstr>
  </property>
  <property fmtid="{D5CDD505-2E9C-101B-9397-08002B2CF9AE}" pid="6" name="ICV">
    <vt:lpwstr>A9A4E6A1B022485AA127FEC9CDAB2096_13</vt:lpwstr>
  </property>
  <property fmtid="{D5CDD505-2E9C-101B-9397-08002B2CF9AE}" pid="7" name="KSOProductBuildVer">
    <vt:lpwstr>2057-12.2.0.23197</vt:lpwstr>
  </property>
</Properties>
</file>